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B5B77-88F2-C57B-CD72-29E368723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33ED1-6EE6-E181-6811-B927C42D5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F5E93-0727-BF5E-1E69-DD3DBFB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A355A-F087-632C-73E9-991159CB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D2BB1-6D4F-33F4-53C9-9E4247BB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FD7A-799B-C2F9-07A3-BD0A51BA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30E3A-76EA-EF7B-8C49-332A0CED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126DE-537A-2B1C-A365-B70B338F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A1EFE-A643-CFCF-DA4B-4FE90561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92CD3-B9E1-346B-D9D9-9FF8A883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A84013-8198-AC1E-28F6-0D6451492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E2C293-D940-70DC-1235-B9ACEBF56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90DD3-957B-C7A7-F5C2-A8278389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39089-422F-6CE8-1C03-93EA314F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1211D-7299-578E-E955-E741C4A8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0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1DFE6-52C6-171E-5CE3-BA8D973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CE16A-5432-6C0A-3449-1D9A5142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57DB5-C845-9069-AE35-A035F860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8FD64-E9CC-BCFD-8C91-606CE157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8C1EE-2928-0AEE-4BC6-BF32BF66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86102-1D1D-C567-4555-F1357A7A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363D7-DFDD-0774-AD99-199C58E0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D0219-03DE-8A51-F455-937F7419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431E5-D87D-A157-3525-61A87ACA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90A4B-C201-BD00-330A-7EFDB303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9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A28D4-4863-5DC1-7EAC-BDCCFDF6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65090-9D9D-2D7D-A110-64469BBCB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3A077-9D97-341E-F5E1-FE0F2A3E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08A1D-C534-D27A-0D20-C930B7F1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F0856-7971-749C-D6E0-43CF8E5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6ED4F-FDE6-3638-3C1E-2E4EF112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D3DD3-38D6-6D96-0DE3-2FBD4416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EB6C4-1FFC-D2F4-C565-F2839706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50AA8-AB20-BFAC-0216-18C6D31F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02B94B-D081-E1F6-CE44-5331D7EA5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C74B78-4568-1672-3400-F46883792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21D507-9C83-274E-76D0-CE3362E3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2B5BDC-1013-72E0-8014-AF3C7009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5C9A10-0D82-A2B5-5F44-3F232D1A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5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88D47-3FD0-3F70-7610-428A5764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90A1B-A658-E13B-F2ED-900FA1FE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1DF650-B099-B281-F58E-9C7D6726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97C822-F810-0E6A-C7DD-F6E1A3FE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9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EB593-F9B9-695B-E2AB-2BAC988D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0C6051-B344-6E19-682B-DCF22844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B099-7E28-B783-0D62-94C5AB64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6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D0ED-74A2-8693-08B0-A8B3C341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83815-0C42-F7A6-C885-97644E2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6DF2D-52DF-1B2B-85E7-665A5F58E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34E33-E9B6-5B0E-9926-C901133D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2562D-B78E-245C-0A24-F8E356B7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8BE92-C8C0-016B-32B7-A58FFEF4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618-D730-2C4A-8C04-F82ECA2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B0BB4-79D5-CF40-129C-748E19629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CAFB6-7655-789A-7757-866D47CCA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A9B37-83C4-F2F4-A1FB-EC50F0F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E893E-85F2-8DF3-64EE-D8496272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07161-0300-BC23-A74C-10C4D73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37644-C85B-37DC-13A5-6BA5C972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06F77-E0CE-91CF-AEF7-1CE86B52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A2373-13C0-8742-BE17-3828599A7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08180-11A1-4751-84E4-8EB864B605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81F03-8A06-9236-EEE8-D2E4F72E5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B3734-A838-3B76-E6AB-8D056AF7B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E6092-05E0-48AA-98D3-08AEACFC8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8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8946" name="Picture 2" descr="15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2024-03-10T15:31:19Z</dcterms:created>
  <dcterms:modified xsi:type="dcterms:W3CDTF">2024-03-10T15:31:19Z</dcterms:modified>
</cp:coreProperties>
</file>