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D8F4-D0B3-7EFC-5933-4AF26B1D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F9DE6F-B64F-5B2F-55BC-63F83ED4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F9D6-0969-6E18-A622-17D03F3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E60B-DA05-8A71-95AD-ECCB15CB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33335-CEC9-AE66-FE0B-9CE5652E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5540-FA96-E511-4E71-E35A0028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D12A9-1776-A0A5-50A3-98A037CD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28C1E-7F0A-E5F3-CAEB-4B9F4953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7114-713C-72B9-B7CA-1D937409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7D4E9-06BB-BBA3-B63C-530695B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E8015-271F-EDF6-7373-1A6CD2D7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42CCC-3A4E-DF4C-6240-9646BD24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B4390-0B68-D065-44E7-97AF149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FB19-13A7-4581-E16E-004D420A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6C2B8-65BF-2B2B-E97C-63B6646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9585-DF67-061F-88D4-0DF7EDA8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945AF-2192-B667-ABAA-84DA5F7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1DB6E-7687-53BD-8248-78685AB7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F9F89-A43B-2352-B36C-36EF09E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DCD5-6599-FAA4-2FEA-D643F8C2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2C6F-3603-F2B9-87EA-BB72A2DB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C0E8A-E3D8-9FAB-E73C-182E01E4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8A74-1A82-CF1A-B01A-15478C13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AC09C-423B-0DE9-386E-6B2FA06B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6ECE-A42E-B3E7-7C8D-FBC8AB59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D6BD8-084C-A4BA-BBAD-08E1C785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1B663-8E7E-6305-4379-60A5D2DEF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67C07-73CC-F282-C91C-4BA85951D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F6C12-65F9-9628-2381-16C686A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5A6F5-6E7C-0231-22ED-4F5FC42E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FFE94-0994-D162-9598-C3F6F445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8B421-99FE-90FD-3DC1-7A49F466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5368A-210F-1C66-0B4B-8C8C7650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66E04-A231-C045-7B96-36F928BE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7FCE3-3630-5BDB-3389-26B4598F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1FDA05-1B09-F5E9-92DC-3160DA82C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311CE4-CDA5-37B0-257C-10EF5EFE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E9A6AB-7BE1-B849-57AC-F170940E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5FBFF-6B4F-269B-1616-36B5A92E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9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EB728-7AB9-0903-44AC-8D1B2D35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14A64-A719-CB42-4D55-503BE5C2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B5293-7490-69B7-5CCE-0EC104EA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E6EEE-A7ED-D5E0-9A28-47B09EAF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08D26-33F8-026D-748F-A319E232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E36D1-4010-FA50-23A8-F03ADDF0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47E96-C3E9-889F-A0ED-1F052198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60B8-3531-DE8B-C1A6-8FF95AA9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17613-A29D-9AC6-BAC5-6DA3E9E4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BD3EC-81A0-C532-16E1-F12491F9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70DE9-355C-6B4B-C282-0D8FD99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E91D0-BE54-CD9E-464C-389BC93C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725FF-CC64-8CF2-A082-CF94E8C5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6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FD0A5-2959-E148-8D11-998EF3FC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1F66B6-B40B-9B75-9A75-36D605AE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A4267-EFC3-E478-ACEF-0162109E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6AC2-CC5C-3AAF-0733-C0DFAD0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9C514-2B9E-B3BD-A130-0044B7DD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B2297-B492-D3A5-039E-DEC5097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EC1BB-AB7D-5AA8-DBEC-1ED2F2FB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F11AF-3695-4C89-3BFB-E0DBCA95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A25BA-D40F-31F5-B3AC-137FCB77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799F-E79D-4DA7-88FD-D92E7336E1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F94EE-402C-0209-5F5C-C0A5F986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97BCF-A20A-47DF-2A4C-4B39EA1B6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0BAD-5015-41DA-A9A6-7A16AA671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994" name="Picture 2" descr="1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8264"/>
            <a:ext cx="9053512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2024-03-10T15:31:23Z</dcterms:created>
  <dcterms:modified xsi:type="dcterms:W3CDTF">2024-03-10T15:31:23Z</dcterms:modified>
</cp:coreProperties>
</file>