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716F-21BE-8E96-337C-40E52A3C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90209-0487-B128-F2DB-F0EB56D1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1738-51BB-31F8-7CF3-EB1CAD7A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BC73C-E238-0171-5ED8-0DFA40C9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D178F-6640-A7FD-CDAD-F17902D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4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1FD65-9908-615C-5617-D08F4D19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7DA295-4341-F097-9DE7-64C100E0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37EE-53F0-26FB-9A5A-24ED058F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7D521-37ED-2636-0B75-2FDFA3BB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8CA7A-2825-69C7-184A-27732DFF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1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9410E-0E72-0464-EE0C-ED86D1CA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40E45C-3C20-10FB-20E5-FB8940A0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A569-9716-D970-2A21-0B6D4367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4608B-75D7-8544-776B-4D1A9E77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1F420-FA2F-3AC7-9419-C5939446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96FF1-4D90-6B00-931B-50F33E6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882D1-3B49-AA5E-BA70-A67C89E74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69487-F8FF-5B75-AF82-F0A003DE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3AA93-719E-ABBF-104B-642A98A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1B1ED-A634-8B9D-C118-E31DC95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08205-6133-1A0B-74CB-8DD340A2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4CC10-03E5-8C93-54F4-02C3E962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56E5B-0561-C0DF-22B0-09D2FDF6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9DE40-18D0-9901-B482-8DBA0420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5E12F-FFD5-A42C-FB7B-2FCBCFC9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B656C-AAAF-AAF2-2DDB-70DC9B3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2F6D8-9FA9-46D0-1CF8-84B6D3F8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641C0-283F-0F44-06B8-E2539B72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3871E4-9960-9F08-18F3-0BF4CE0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51377-9882-5EB6-1FFE-717A5D38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86AFB-F426-F9F3-3C85-A392C052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C5ACC-F524-D18F-26CB-9D7082B1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60DC3-1A1F-50CA-0BD7-667F1395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AB167-EED1-B8A9-0099-069AF48E0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BE5ABC-F597-E2F1-F7B4-BAE27ECC0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7DD4A-D596-36BB-311E-D6BCECB82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62FA1-2438-7318-8771-F2B144B8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6BCA9-D79C-1E93-DF82-6AFC2867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39359-3AA4-E70E-48E1-C095B58F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46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593F-ACB0-FE2D-4571-AD4F01BB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6F828B-C66B-BC0B-7537-0EB46583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F29FD-423E-D5BE-5D79-0C36BDDE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0FFD64-0140-DAE0-069F-74CDD96D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82E50-E80B-0B35-9DCB-BBDC911D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BA9D5-A325-2D93-A14C-69C91547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22DCE-C735-9866-2E63-5CB0BA8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6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57DAB-7B29-85EC-FED2-AECC4E8A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90B92-8687-BBC3-FF2D-1DED820B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58CED-2D86-B18B-BC4C-655EF7A0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578A3-A322-4BBC-5930-DE92DAB4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13DBE-93AA-9F57-4DC8-10D2F445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160E9-42F1-98CC-C00E-1BA5FB16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571AE-11B9-C24A-B76C-0BB6290C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85CD9A-7751-8FA4-7DF5-58C56C1F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42EE4-37BC-8EB2-9F02-64A29AF98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C2AA5-6BCC-580F-0622-4FC35A1B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94C6E-EF3D-8C6B-3989-A0EAEBAA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2BB5B-EE29-A22D-E71E-BE6CF369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211733-5E08-035B-D8AA-EABBE5D9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D7C20-58B8-C158-B6E1-DF475EC9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E7CB5-BAA8-651B-CFD5-93C80D35C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B9EA-6298-4EB9-B613-A786E452D8A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5F8B4-E73D-A696-6E52-82196D48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930E2-5863-8270-4447-3969164D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2E9C-933C-4FB4-83BA-44FE83487D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994" name="Picture 2" descr="15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68264"/>
            <a:ext cx="9053512" cy="678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2024-03-10T15:31:27Z</dcterms:created>
  <dcterms:modified xsi:type="dcterms:W3CDTF">2024-03-10T15:31:27Z</dcterms:modified>
</cp:coreProperties>
</file>