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2DD1-CE64-C8AF-A44F-ED172CF6A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F0B6F-189B-48DB-8E51-C0E35CD9D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A1273-EA59-5893-5C5B-1EF017AA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371F9-9109-CC5C-AAA7-539C2AD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7A176-D11E-D02B-6492-61CBBC08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3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8E097-6C26-4C71-77E4-6DC652A3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BFA14-E55A-4478-B7C8-E16B3D56C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A7EEC-5D40-4853-ABBE-8572E9CD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3F143-BD89-96F4-2173-1B121D8E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573F4-9DBF-7170-64CD-35451973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8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E37A6A-36A5-9850-D708-7C514B268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B79BD-362A-6372-23D7-D7C238DD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F12E9-11D0-CE76-B6AC-4AC8679D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45069-E3F6-7286-3A06-D02BF679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591E5-E7AA-27D1-1989-12A1CA78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6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A85D-0A28-A19D-BCAC-B773891B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5CE82-42DC-D59F-1E88-1A8C83AA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39BBC-ADD4-6261-4FA4-A1802C93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30FEC-D7A3-A14D-6BCF-8A0CDBA2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9D1B9-ADDD-7391-5990-D2BBF111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27FAD-2284-2855-E1CA-F7540676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FDC21-D904-4BB5-598D-FBFB1E3F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74676-1A0B-12D2-A028-DC8FD439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15CCE-9F01-2130-D4BC-498C72A2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A947D-8578-CADD-3928-EA35CFDD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E54A-4223-FF5A-7F5C-D78A4CBD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8FFC4-0FE9-4286-DCB2-657C7B2DC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3D0418-5541-E690-0453-43461DD38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5285B-8F44-85A4-BCAC-A541C949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94B38-DD2F-B9F7-B2DB-851C50B4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A36C1-309D-57BC-E475-6D9AD5A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601B7-87E6-678A-2DAE-3CFE11B1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895B6-55B9-BBEB-5192-AB83141C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74930-9683-10C2-4DFB-BCB53B8EF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EC624D-5C65-5DB5-6E66-11D7987CB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1DA4B-4EB1-7CB3-4848-C7D24CA47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35F59-015A-D1EB-650B-C12DF5C3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5ED14-F6A8-6433-AC38-B60F7C3A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666B8B-5FAB-E324-2D60-00DD1383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3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C80E0-C120-7756-7E96-1F9D599E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F3755-766C-2602-2CF0-02B26A3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33A74B-1E24-E88B-D372-D600951D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CE530B-5959-D821-5268-39B202F0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4C9A37-0490-D207-8BEF-EE2FA16B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64D346-FC5D-2F0E-6B45-CD9FD34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D980F-6F4A-C879-0AEF-055EDFA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9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D1D18-9514-E26E-D0C5-68347F8F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DEEE4-DE1F-4219-52FA-07438698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505D5-8EF1-0519-9DA3-82DEF857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C66C5-68A5-5BBF-443A-53C1E705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1F8AF-C42F-7CC0-931E-FA4F5ACD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93AF3-2CF2-1A7E-32FF-F97D3173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8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3D4E-B138-060E-5CAE-EC6D83C2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E01FED-C482-C4B6-95AF-FF2D03756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9BAA3-4C0B-7943-C6C0-87435165B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704F4-0AE4-DAD1-7CA4-7D2DA0B6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A8345-EA2D-0BCB-65AD-4BD31DF5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F421D-C5FC-C88F-2F53-B0F730D9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5D2A77-415D-F2BD-E4A7-FA628274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BBA36-210D-A360-D86D-CC84B53E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1DEF1-C510-C7AF-A635-17DAEEB40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F69E-0ECB-4D38-9E86-E9B459221D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BE3C4-2C1C-B70F-5016-55CA7B2A0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BDFD3-5E1A-CCBD-2527-735C8DA77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0D2B-D10B-4E89-80A3-C7707E7E0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2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042" name="Picture 2" descr="15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2024-03-10T15:31:31Z</dcterms:created>
  <dcterms:modified xsi:type="dcterms:W3CDTF">2024-03-10T15:31:31Z</dcterms:modified>
</cp:coreProperties>
</file>