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04F22-EC73-1C66-2DAA-4D94F2AC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380A36-F8A9-6CBB-1EB5-89FA2E0CF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491BF-20AC-CC57-2DEB-176FA977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54AA-EE5D-4B61-91C5-D26C267DF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79520-70CC-9857-3E71-D5B8166E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C9058-8843-8182-0692-6937F811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A52-0305-4442-8CFE-218AD46E2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4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31CA7-BBCD-31D1-892B-A452EE12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89C8FC-B4AF-D682-0DFB-B762398EE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5A8E6-1212-D41F-21A1-4223BB2E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54AA-EE5D-4B61-91C5-D26C267DF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1AB18-2B62-0910-79F0-37D04DF3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F6714-D441-AA78-8CBF-B8191CA7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A52-0305-4442-8CFE-218AD46E2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3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97A404-141F-8757-16D5-57BE9A667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B0F612-EA5D-8D65-9560-C84B8FD30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B0A65-E0EB-6D56-83DA-735AF261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54AA-EE5D-4B61-91C5-D26C267DF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58DF2-AA4D-6B00-FA43-CFB08CD0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D1DE9-7C91-FAC0-3CDB-BB764525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A52-0305-4442-8CFE-218AD46E2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6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3FECC-3B8A-3321-8BD0-BFC5E894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1FC23-EA0A-E8B4-CE68-2C74110A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B8126-599A-CB70-9E62-06DFDF00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54AA-EE5D-4B61-91C5-D26C267DF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7171C-CFEA-3701-6FF3-757FC6D2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7031D-FE7A-4954-E6B8-5A321433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A52-0305-4442-8CFE-218AD46E2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6D7ED-78DF-398F-67A0-DD6B0F5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B9272-9B8A-DA55-F27A-02DE8689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B41B9-90C3-0715-86B0-7CDB54AD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54AA-EE5D-4B61-91C5-D26C267DF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AE9D8-D234-C388-BA0D-DD514A0D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74D25-F313-BC66-ED48-1F274FDB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A52-0305-4442-8CFE-218AD46E2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9B949-B6F0-CEC5-1782-C39700F4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73A5D-33BC-B4FA-D1AD-7344F3B69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911E0-30E3-FBAB-FC92-12E695EB3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BC6C2-3BBC-1562-DBAA-2EC7E5E3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54AA-EE5D-4B61-91C5-D26C267DF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6E1CD-5165-2940-0E13-32E3BE98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9A2F2-A722-9888-873D-C97EE89C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A52-0305-4442-8CFE-218AD46E2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2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91BAA-CA31-DF0E-DD4F-6F0C8498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D286E-E0F8-8D7C-1804-600B56C62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F2142C-22A4-E3E1-B841-C93BCCD88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4345E6-1670-9B9B-A7CB-FDE92B87D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19663C-A0E1-3F66-7EE3-9852BAE3D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EB2F4B-D71E-2D91-69A4-B40BD3D3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54AA-EE5D-4B61-91C5-D26C267DF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F89433-D49E-2A7A-D2A6-1604F5C7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3702FF-ADB1-187C-9933-2BB96217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A52-0305-4442-8CFE-218AD46E2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0EF29-7CF3-56C1-D1F5-2FA07BF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E80AEC-0904-E249-784C-70C64E52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54AA-EE5D-4B61-91C5-D26C267DF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9232EA-260F-5B8B-38EE-5573B2C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7586FF-437C-BD98-139F-37CB5C80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A52-0305-4442-8CFE-218AD46E2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8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7827C-8FA3-C949-333A-B44D3840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54AA-EE5D-4B61-91C5-D26C267DF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671DD4-3B47-540F-96AE-942C8302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AF5800-D3E8-E6F8-C610-85A6671B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A52-0305-4442-8CFE-218AD46E2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4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20EBA-2B2E-8353-82C5-190150E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7386F-1D45-9BE8-2B33-F0FA3CFC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28CC1-B762-CD59-AD5F-F73DFA6BE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05AC1-6BE9-3C95-5450-B0B2BE31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54AA-EE5D-4B61-91C5-D26C267DF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4DDD5-BFFC-0DE4-531B-AEC08ACF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4971C-485B-D8B1-CCD3-CEDEAD9B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A52-0305-4442-8CFE-218AD46E2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5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444C3-C54A-8419-837F-F9320902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8328A2-9958-EFCE-9CEB-38E5B1A5C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0B9FD5-4C5C-9B06-B19C-24619ECD1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8F937-C655-0C6D-66F4-4E3CAEA4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54AA-EE5D-4B61-91C5-D26C267DF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E9ABD-909B-703B-801E-0D482F3E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954F5-F174-B052-460E-9D91297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A52-0305-4442-8CFE-218AD46E2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1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A2D2DC-E8EA-44E9-F1E5-C9BC8DB4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5BC4C-68D3-3DBE-DF0C-360C64E3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006B6-70A4-3B1F-AF5B-DFB8E118E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654AA-EE5D-4B61-91C5-D26C267DF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2D9AE-F937-D678-1E01-5DC6ABD9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1ABAB-FE64-3A3B-FB06-F0EB4867D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1A52-0305-4442-8CFE-218AD46E2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6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042" name="Picture 2" descr="15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2024-03-10T15:31:36Z</dcterms:created>
  <dcterms:modified xsi:type="dcterms:W3CDTF">2024-03-10T15:31:36Z</dcterms:modified>
</cp:coreProperties>
</file>