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9149-C2A6-C10A-7587-849DEBC1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953FD-C760-97B2-EB50-8D04C8AF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A4A7D-91A0-BEC1-1C4E-77D5A71A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2271D-B3BC-CA29-495F-06F13A1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DD84A-FF24-8FF3-B1A4-4D6349EB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6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4C35-3A34-BD82-9E98-B6166ED0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64CBE-023A-1141-F4BD-6485F8FE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109A2-6628-48DB-0F90-8787BE04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5F70A-80D4-6BA7-3E54-BB50C019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72A28-3BBF-4F74-8F65-AE3997E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99E87-5A9C-A9A5-CF99-4A1261829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E4327-1B1F-6A6F-96A8-45D68065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29719-8C56-3A07-1048-187C1029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8FDCD-BA4E-3690-E2E7-EF8E86F6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194B3-E2BD-6236-DCA7-DCE06002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24B7-9074-432B-F655-FA52D76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5EDCD-0D7C-BE8A-36BF-CC63AEF5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7C63-2EFF-79CD-184A-6B4B573F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360EA-92AE-C547-6AF6-C309AB3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135EE-8DC0-E55C-D460-C55827B7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8113-16A2-6B1B-2F18-55CF6AF8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338F9-B743-BB0B-8A2A-CCF99AA62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45F39-9DAF-06F8-47ED-86692231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E18F2-B51B-151B-93C9-C046145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E9235-5591-B1D2-B31E-F1DBEDA3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0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B9D3D-A31A-01E1-917D-1554B3D8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73DE9-DBCC-21FE-10F9-1278BDE5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1740C-4064-E391-ACCA-F80297AF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0035F-9908-CE74-20FB-2698ECD5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AEFEE-487B-CCB5-E043-DDCDA062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4F15F-C05C-FBEA-925C-DD0F8422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2FF2C-EB26-1806-302E-87485AD7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E4727-797E-17B3-41FB-4182BCE3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CC5B3-DC05-9797-07DC-CBBF60D5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80071-E2F4-35F5-B49A-BDCD7CECA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99A595-6AFD-11C1-0AB2-7827DA38E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21098-3FBA-8B92-992A-113F62AC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866986-C3AB-7101-7232-6EE90B0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5F829-3FCB-6F24-4F31-66E99FF7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4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D248-EFA4-ECB1-538B-802E2783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8ADD9-C8C2-8B23-9BA2-0CA7C95D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6FBB9-6F38-8281-8525-CCCAE3A8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7C74B-4781-7F06-31E8-B22AB13F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9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FEB93F-0810-066F-8923-2C906A65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5B981-F327-9F80-0FD5-BD2CF67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B26A0-D7F4-48E2-4F6A-39A16A1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3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C3A37-F989-9869-5E73-CABE5451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28545-A1EA-4E13-CEB5-444504D8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F1E6-C70B-CA10-A3D9-C718B0BB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D85CB-5C23-3CAF-8D5B-34D1FE2F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846B2-1751-897E-A623-D8E7299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96A72-BCC5-5597-2A82-942A199A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7A786-4C28-E96D-66E7-6E2C9DEB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678CB-F3C6-BC5D-930C-191601C9E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60833-7124-F294-CC83-B305FA97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5694A-DB33-E005-3BA6-713A6E63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A37E5-5C8E-C9C7-26C3-7253548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19F4-6FDF-5262-4CD7-D904118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3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BA50C4-EAD9-AA46-2DE5-282CD205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D2D68-F8ED-E398-0CE7-37D9B739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782F9-B064-BE3E-BB0D-78D7A916A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5469-1A7D-4EE2-8C1D-45AADE839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11586-6023-F675-64C6-D1DC436FD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F75F8-2C3F-C2B2-00C6-C8F93A12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6571-7046-495A-B8EA-5004A30A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9186" name="Picture 2" descr="1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2024-03-10T15:31:57Z</dcterms:created>
  <dcterms:modified xsi:type="dcterms:W3CDTF">2024-03-10T15:31:57Z</dcterms:modified>
</cp:coreProperties>
</file>