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4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72B06-BE36-310A-CDF3-1F59F3409D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06722C-91F0-2E7E-F732-DA018B4E9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69208F-81D9-3807-8F59-0C8A75C32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D7D48-5136-426D-815D-1372842F5E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88E172-A2CB-D8C7-A798-8FF16AFFF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EB7883-069D-D0C4-E694-B95DDD3FB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9FDC-3861-467D-8569-2A74A4E884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467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7C491-A2F2-ECCB-055F-1040E9A4D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7D073A-7BC8-8124-7657-D29BA49B1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DF6088-D6F2-6EFF-BD3E-B3B9A26CA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D7D48-5136-426D-815D-1372842F5E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CE0D5B-BBE0-D8BC-542F-8F5AC1BE5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0BC6DF-10D1-177D-DEB3-6951A42E3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9FDC-3861-467D-8569-2A74A4E884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491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A9151BE-0C2C-E789-91F9-DCE3B6CFC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332711-7788-8023-D0BF-1980B07DA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192A95-280C-FD73-A3B4-EE996C83E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D7D48-5136-426D-815D-1372842F5E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141992-CBFA-EF12-7AE0-C9E31E794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5218-D5AA-D9F2-337F-584C85C94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9FDC-3861-467D-8569-2A74A4E884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298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615F9-D79B-6845-058E-80639ECF0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4FA40C-EC69-D83E-27F3-81783F82E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F4BF45-AD75-604C-8A42-C697873F2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D7D48-5136-426D-815D-1372842F5E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BEC65F-F3A3-3856-5BA4-E1114351E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58831F-D43A-022E-7244-E854072B6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9FDC-3861-467D-8569-2A74A4E884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37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8A70E-AC74-C908-4868-24B91BA21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1C6776-C8CE-288B-F7BD-97A441686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5BA6A4-F6D3-CF87-FDFA-1EBC83F2D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D7D48-5136-426D-815D-1372842F5E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E4B91C-CE3F-12C8-114B-71F115B41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6677D1-1AAE-2D88-E7F8-0FC58AC53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9FDC-3861-467D-8569-2A74A4E884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19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728BD-8BC6-ACB7-CD38-FCB14E8B8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C41B65-1D7E-0460-6424-A5162E47E7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DD5290-112E-F655-D368-F1A8A4961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8E16DA-E715-A524-586F-01CB7338E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D7D48-5136-426D-815D-1372842F5E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CF2CCC-AD37-C47C-048B-0013D45FC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3A3895-DE9C-3758-19A4-72E9EF6D2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9FDC-3861-467D-8569-2A74A4E884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649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61B57-FA8B-FCD1-F16A-6A20086F1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669A46-0F06-856B-78C2-08942453C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05C27C-1D45-4701-54A5-9D9788022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071A2B5-AC90-48BF-6541-8D877847D9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B52F87-1941-1B85-ECC8-95E863CE5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925A75-161A-A8BD-4D31-FA2515FA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D7D48-5136-426D-815D-1372842F5E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47BF98D-3600-A549-960C-0377B1F94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95DA95-BBA8-BD3E-0B02-A77F0295A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9FDC-3861-467D-8569-2A74A4E884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765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C57CB-8314-4F18-76FF-F60707CC0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08BA44-807E-6BC2-CD07-567CC98D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D7D48-5136-426D-815D-1372842F5E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118DF2-4B12-46B9-4B61-EF2ACDD37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E76545-847D-FED4-F5C2-DF67DDD57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9FDC-3861-467D-8569-2A74A4E884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087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5249CA-6B0F-179A-5580-3ADFC3354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D7D48-5136-426D-815D-1372842F5E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176877-DB39-708B-6D00-64252E48A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BF1520-C06D-0A84-F6FC-A8B7C606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9FDC-3861-467D-8569-2A74A4E884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93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68703-38CE-E37C-DAD9-52EAC9636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EC45C5-9A78-E0A9-5626-019F726CA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31B30F-A97C-8FB7-2453-819DBE8BE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600DCF-D37D-B637-925E-D96650B8D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D7D48-5136-426D-815D-1372842F5E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A3258B-F59A-8B61-B632-C2B79BC0A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40A775-B629-0DC1-5A27-4B11DB9E4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9FDC-3861-467D-8569-2A74A4E884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756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21B24-BFA4-0451-4794-F487723D9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E3AAE5-D592-1134-71CE-51F5CCA4E6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907A7D-1556-BDAF-18D9-E24C81750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79161A-57EE-38A4-4FF9-66C5E616B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D7D48-5136-426D-815D-1372842F5E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813A6A-0BFE-2466-51ED-BE6EAA1A3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0A2CAF-CD49-F219-8BD4-17132B69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9FDC-3861-467D-8569-2A74A4E884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34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7F08538-9AAB-B86E-9155-E9BA91B9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1B8438-D68F-4D4B-740B-0A35FB6B9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061B09-55A5-1251-5B57-B1E05954CA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D7D48-5136-426D-815D-1372842F5E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328089-AB72-B663-7868-5F66C30691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F09BCE-057C-51BC-B6C3-8F6466C6F1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69FDC-3861-467D-8569-2A74A4E884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061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9186" name="Picture 2" descr="15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2024-03-10T15:32:01Z</dcterms:created>
  <dcterms:modified xsi:type="dcterms:W3CDTF">2024-03-10T15:32:01Z</dcterms:modified>
</cp:coreProperties>
</file>