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80C4-EA8B-30E2-CC89-135A8C8F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050B5-51B9-C5DA-E529-E83200B76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6E713-729E-5FEA-9D9C-A9DBFE1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BCDC0-398D-1D14-AA34-E3A7D9E5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51A33-5C39-8264-F558-67E36E94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1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08A05-1809-9F5F-8325-9D7B2A8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519C9-FF3F-0F50-6136-ED5123C6C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F703D-C302-EBB9-788E-95E1A5D3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7C8ED-85C3-49B9-5088-D579519B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C5D2-023B-2EEF-A6C6-43627ACD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9BCD33-91B0-6E02-BB39-8FC7208BF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AEB81D-90F6-42F0-7B62-2E144987F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6843A-DF15-50B3-8A71-274248AE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D79B6-F856-455E-3DA1-6C50584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DD72C-BA7B-7336-2F3D-DCE51456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D969-2515-6F62-91C9-0E7D774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B5E96-72F8-90EA-45C1-FC259907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919CB-530E-FCB1-5744-D65D6FD6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50997-F00B-47F9-AA03-7EC78632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1925-D646-C6D0-BC9F-3B60550C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7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1379F-1202-0315-970B-64B36018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9D029-5237-BF79-F537-6054F709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3DF4C-380F-259A-1300-F2BECFED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5248A-CBFB-C0CB-5DCC-8577044F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37F0E-B4B2-AE6D-36AA-099EDB50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3958A-CF82-6FEC-0C57-46898BC7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26FF-3D04-CC98-F396-95C4853B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21C70-95B1-1F48-7F75-37531574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EFE6D-A872-8C5E-C1DE-866237F9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6B7D9-8668-80A8-AD1E-66956B0F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96193-2C8B-B113-702D-24EE32E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5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E79A2-EA2E-5E8B-4B37-B5C1AF89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BC584-8BD1-5BFA-0A26-1C853BCC7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D2888-2FE0-FE41-3EC3-255AB79D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6C964-CE2E-F87D-CD4C-57FAB761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AA26D0-197B-4D76-E3E9-F631DEFBF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26862A-1570-EEFA-B682-535DBEE2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928121-C99E-6357-73AC-8CAD5F5D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016E6-C409-0B1B-5079-50F748D1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9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9ADF-4974-3125-E998-33CDF4E6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58925-46B1-344A-0130-7F93ADB0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707265-7BC4-35A7-0397-2FC3AC85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FD26B-C6DF-F4F4-757F-68B37BF2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3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A0D39-56B7-1AB6-F36E-7AE99C8A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3FA83-2044-C77B-17A9-87D09EE9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372BC-DD04-1F0C-03BB-6E96F0CA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8B4EE-DCD4-F27C-3E4C-2E1D9EC8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A0B11-E801-9F49-916D-A93C9F0B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240F6-D13A-204A-2B44-F6093F180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6C560-0CF1-A5BF-6FDC-75FEC690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5A464-8CD5-203C-1231-4597A96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D51CD-DE4E-FA4A-5C4E-205B26F6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7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042AB-7F3E-47E4-8CB7-B3B88597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9C11D4-0683-8CC0-FB97-F582D1C83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DF862-ED13-DC22-D2CC-042D6DF8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90A64-A398-2BCD-66C5-566FE19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5B614-34E7-339D-61E9-CC62D8DF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B0C57-D0B4-3CF0-47DC-6B73A54B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2170AB-DF8E-3320-1A16-543D2B8E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CA8DE-60BD-C02F-F5CB-04581A95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180D5-DBC9-B6C4-7D36-9249FABFA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49A6-38A0-4894-9235-C6E30AAF64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399C2-2D7A-4B1F-D31C-E15A8778B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93E8E-E34D-7AC8-7A8A-61902F999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FD68-F0B2-4E09-8C73-4D17A9860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234" name="Picture 2" descr="1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2259" name="Picture 3" descr="15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76"/>
            <a:ext cx="9145588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2024-03-10T15:32:05Z</dcterms:created>
  <dcterms:modified xsi:type="dcterms:W3CDTF">2024-03-10T15:32:05Z</dcterms:modified>
</cp:coreProperties>
</file>