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7A1B6-2F60-D426-2BF2-6DA5B5848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85EB69-DB01-1D76-5FC6-733FC191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E8DD8-0F46-D4E7-7716-212F5B81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16D6-1E8D-4BCF-8FA7-634B336837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37B00-D387-B631-B8CC-3AFE74EC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B3553-9685-1616-9AF1-4C24A719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B10C-D06D-4174-BEF5-BBE6420D7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3BF96-0D1D-F3AE-1287-6F63E5AD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7B89F1-9FCD-254D-2075-827A23718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71B63-41FA-BCCC-31C7-46C68838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16D6-1E8D-4BCF-8FA7-634B336837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4C548-BBD3-BCBA-EA84-C56E023D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E95A7-9F3E-4741-DE2F-3B9CEFA4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B10C-D06D-4174-BEF5-BBE6420D7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7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76289B-9AEF-481B-84E6-C8453FE8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7201E8-70DC-3403-FE0D-3431923C4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3A48A-062B-8A4A-D543-7A419C59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16D6-1E8D-4BCF-8FA7-634B336837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95179-E21E-D83E-0BE1-1A73D6BD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1E66D-596E-EE38-373C-B6E4B9B0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B10C-D06D-4174-BEF5-BBE6420D7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8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624FB-4DF5-9D95-9628-8B7FAFD1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9FE90-8AA9-CCBF-DE63-F545DE56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D28D0-5DF5-87FC-3677-E76D734E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16D6-1E8D-4BCF-8FA7-634B336837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D6C3F-99DC-766A-C098-9A3EFB04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2F2CD-1867-58DC-82D0-0977712B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B10C-D06D-4174-BEF5-BBE6420D7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2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6467A-4AAA-854E-59E0-106D79B3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14EEE-0EEB-4E2F-C27E-7E77FB52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4D6D1-6AD6-1C25-C2E2-B28884D6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16D6-1E8D-4BCF-8FA7-634B336837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2EDD3-15DD-F205-4ADA-3ED1C1CE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57568-7748-B73D-CE16-B382990E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B10C-D06D-4174-BEF5-BBE6420D7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8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EC841-5A07-5952-D169-A5B74683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16664-DBD2-9D94-67A8-8D90805FD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6F389D-1E6B-A578-7DC3-E2BD0DB60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DCB41B-C73D-157C-CE74-23E9F254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16D6-1E8D-4BCF-8FA7-634B336837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31E18-1CDF-CEEB-6240-116FBA1F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93EE4B-9270-306A-7AD0-FCB48200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B10C-D06D-4174-BEF5-BBE6420D7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3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1E36B-38F9-959D-ADBA-5C1D78CC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47783-8F94-4299-DADF-76E3C189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A9983-5BFF-B65F-1C88-3D40CF1A5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094CCA-A1BB-02F8-F0CF-275895E30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0785C4-69FA-B0D3-011D-934774D26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0E4CE4-5E6C-CC6A-142A-1382A303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16D6-1E8D-4BCF-8FA7-634B336837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21CF96-727E-4541-621B-025898DC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F2D8F4-1B7E-5F90-316A-26305778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B10C-D06D-4174-BEF5-BBE6420D7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9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3DFCF-CDA8-24BB-0B9A-2249102B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BB7D6B-9F20-E9F3-31D0-7FF3A9B7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16D6-1E8D-4BCF-8FA7-634B336837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BED499-E860-72DB-D682-6D5109D3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D3F164-9280-06C7-C244-A5BB5A75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B10C-D06D-4174-BEF5-BBE6420D7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33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603E18-6071-6951-B5EA-42D945F2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16D6-1E8D-4BCF-8FA7-634B336837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7F1C81-BC89-0E9B-39AA-C0174759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562B1B-75C8-3CAE-72B9-ADA7A7E5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B10C-D06D-4174-BEF5-BBE6420D7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3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8AF4C-B8F6-4338-A567-AA174412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47457-ABBB-57DE-CFE2-9C5724D33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7277EA-CE49-FCBF-E867-677F5C0F2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5EAA3-D74E-4801-4576-EEF3FD02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16D6-1E8D-4BCF-8FA7-634B336837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A0337-0EC3-F927-45F1-F7F11FE8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8D84F-9F20-DC1F-FE90-38024D9A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B10C-D06D-4174-BEF5-BBE6420D7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3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E946A-3EE8-CE16-E8CC-25C9AF2C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9B59D4-73B6-EA8E-0551-B4D75AF8B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686A7-B361-B95E-C422-357FEC0D4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599B3F-071E-ED31-3133-F29E2B0E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16D6-1E8D-4BCF-8FA7-634B336837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C4456-68D8-3D90-5179-CFF189AF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D7845-43D6-6EC3-F4E7-0E11FF2A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B10C-D06D-4174-BEF5-BBE6420D7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4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D8D21C-3B70-1966-7AAA-A861E98C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B5F2D0-FA18-3B31-CDBF-1520A079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DE639-46D3-EEA5-9113-2B22FB21D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16D6-1E8D-4BCF-8FA7-634B336837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72BDB-BD90-7E5E-C5E1-9B099868E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DAB48-03E7-2B97-2626-2ACECB70C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B10C-D06D-4174-BEF5-BBE6420D7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9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3282" name="Picture 2" descr="15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2024-03-10T15:32:18Z</dcterms:created>
  <dcterms:modified xsi:type="dcterms:W3CDTF">2024-03-10T15:32:18Z</dcterms:modified>
</cp:coreProperties>
</file>