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BB8C7-9C07-9480-20A2-372542154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3DD39A-C2D8-2366-B700-0B3F7E858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832B0-CA64-47F6-0E2E-F3F435D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3CA0-0721-4F80-B623-740D30B37D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58B79-FF95-B610-CD97-6892BCF1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DC2D05-F747-3D71-998C-F8B398CC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B18A-D65F-402A-9F3A-354540797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07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F1907-8E5C-57D7-A5F6-2BD53101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31F38C-8A51-A124-B484-93244CA9D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3680FB-4134-DF53-5822-CE2C808E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3CA0-0721-4F80-B623-740D30B37D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62EF39-0573-F491-E61A-E0A137C68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BF29C-7455-3A89-9F8C-FF57207A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B18A-D65F-402A-9F3A-354540797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6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FC74F7-56C6-602C-E6E5-B47FDF916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63C91A-DD28-CCBA-2F80-E2239DBE0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990F66-F140-CFCD-D0B6-68017B03C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3CA0-0721-4F80-B623-740D30B37D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75462-5277-7EF9-585B-A2168390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6BD48C-FB38-D7C9-43D8-EFC607C5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B18A-D65F-402A-9F3A-354540797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68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C2FE1-1F46-3D1D-7467-3AD39485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B643-DA19-69F3-A0CB-51FF7739F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40EAD-DF47-EC72-B85E-DB90AF8B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3CA0-0721-4F80-B623-740D30B37D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830200-17E2-B1C3-3634-EC07797E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81296-C98F-E915-2494-C677C3EC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B18A-D65F-402A-9F3A-354540797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9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6163B-428A-F18F-9F87-3CA5AEF2C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E18B7F-412D-6943-91B9-9E010A1EE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A1467D-EF52-9757-D85A-6B121D002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3CA0-0721-4F80-B623-740D30B37D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179EB7-A19B-0B86-CC63-3DCCB5B0F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3A04CB-8F7D-18AC-7F21-AB2E51E2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B18A-D65F-402A-9F3A-354540797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59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BD492-2B8C-7DB7-C12E-67A2E9AF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73D64-8682-A1B6-4200-F5F366D36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5D85EF-C16F-B196-EEF6-75C412916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BA8318-C4AD-5766-770D-15CA60EC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3CA0-0721-4F80-B623-740D30B37D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A30341-379D-DF5F-A324-E71437A9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74C99D-4A43-8B02-9774-5F41DE48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B18A-D65F-402A-9F3A-354540797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83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7DE19-8161-5012-0792-00B96F9B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6803A5-57F9-6773-D744-E7E061FCF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E489E4-4754-6356-3E4B-6AC89B54B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34C9D5-FB05-AD2E-186B-168214129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976221-5E6A-D31A-0BF2-4F2C801A8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7612B-3A82-8196-5AD8-0F8A802D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3CA0-0721-4F80-B623-740D30B37D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7655BF-9B15-FBB2-91FC-2F6CCA78B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344C1E-9A08-11E9-8F4A-C08C4F2D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B18A-D65F-402A-9F3A-354540797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14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8DB2C-F065-A9A4-7EEE-7237189BB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EBD131-5329-E0E9-2BF0-3339CCCCD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3CA0-0721-4F80-B623-740D30B37D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E28A36-6F0E-1F26-6E3A-FB052758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9EE8F1-E451-6C1B-B627-C7D9606D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B18A-D65F-402A-9F3A-354540797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50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5445E9-2A3F-F83D-F86F-ED911C88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3CA0-0721-4F80-B623-740D30B37D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7B3988-A623-74F0-C736-7AA9AB82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662A27-5EFA-F36B-8462-B683E9BE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B18A-D65F-402A-9F3A-354540797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82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50854-A806-1ABA-A266-42B40B300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1B128-F2AD-7814-5F29-1DAF3BD26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0738B7-D26F-1EC0-3869-355AF4B3B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40DA6A-735C-02E0-A3E3-F5AE9F1B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3CA0-0721-4F80-B623-740D30B37D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D47B22-E2B7-1759-753C-0C2E5463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E43D0C-E0B7-FB78-6FF2-7110FC3F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B18A-D65F-402A-9F3A-354540797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8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BDBDB-3A9D-FF09-4829-8C7DABFB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5D55B2-1B3E-F469-4A0E-54F7C2FBD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38BBD4-8747-484E-43D4-C224C2966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021F21-0B14-EBC3-77F6-7C5CA9FF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3CA0-0721-4F80-B623-740D30B37D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6BEAF3-6643-853D-55D0-5CD56EF1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EA7DE4-C58D-9BCB-3DD5-5536F58C7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B18A-D65F-402A-9F3A-354540797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18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FF0156-383E-AE28-8581-762EB76BD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6133ED-482A-5A98-79A4-E5F6C7BC8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76451B-68C7-F4A9-FE4E-6CDC77094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93CA0-0721-4F80-B623-740D30B37D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C280A2-C3EF-6D52-AD2B-C00BE15A8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CA927-1BB4-D654-9C12-F22EAA474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AB18A-D65F-402A-9F3A-354540797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80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5330" name="Picture 2" descr="15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2024-03-10T15:32:27Z</dcterms:created>
  <dcterms:modified xsi:type="dcterms:W3CDTF">2024-03-10T15:32:27Z</dcterms:modified>
</cp:coreProperties>
</file>