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9146-DCCF-4838-D862-B0DE723A2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7F07D-8B6E-7DB9-8292-F605B3F2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4AA5D-4F36-58F8-1797-3E6EF626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60703-860F-E9A6-85AC-5950EE90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EC91F-E922-862A-3C9A-0695DDA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048D0-EC02-2CF3-401C-F407C600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1A8A8-1397-48F0-E995-8AC4DA4A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21D49-123D-C352-F362-312B19F1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09683-A8A4-F478-5CEE-C2827D69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DC1FA-1793-8FEE-83B6-EBB874F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61E925-E350-A0C4-35D3-45065C554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7ECA80-EB31-B0F0-443A-ABFC6062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15F5A-2355-CCA2-EE5C-A9F9140F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70A23-0CA9-6A12-9FBF-7622C7A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8A80B-BF28-53AC-8D09-5814B11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0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B7B68-7461-77B3-CF2B-79D60796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FC8D0-25E0-40DF-559B-43CA42C1A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EE215-4B84-DADF-B0CB-429B089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00983-81F1-D655-DE7B-7510A0D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8D30E-82E8-B6C2-4DBA-E700C92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05DC-7932-E0DF-BF75-5C7D5F9F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70B5B-884A-58F7-E0B2-E7929273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5F3A-F10B-E052-B6B1-19EC237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BBDFC-6554-1E3A-060B-A907FE1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F79BF-ECAC-23AE-1A9D-EC8FEBD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6F51-8BC7-DA71-E0EC-8F094A41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C60D2-576B-3C19-CB07-0D8B95BD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9490F-DA7B-66B0-B037-DE51C4EA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430A4-E1B5-F855-7E5C-36AB25A9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E128F-D3F4-48B1-EE13-4846CCE9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845BB-F45D-C0A9-88C7-DA7A8E51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9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649C-29C9-3679-B1DC-FEB7F506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EDD8C-E253-88D1-A56B-812615FB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D639B-EF93-B942-5B56-1F12A8AE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68F71E-80ED-3F77-DC59-CF46E812B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686B4-A5D5-5172-0667-08E176E2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F6C0A7-B7BB-0D7E-2594-BBAA59F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D0B8E-4169-2B47-24A8-70B69664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E28A-D0DA-B417-4B56-FA8A89A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0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3CBB-6689-9E10-F497-B952FE8E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68AFB1-7F42-AD4A-DD06-516D8410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A0384-835F-0AD4-1AD3-FBB474E1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2A913-CD5F-556E-6849-DAE640F7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4C5593-F928-024E-6994-DD8E693B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68AF9-086E-1AE5-E623-5603BB6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3B3D7-0EB5-8514-8860-B10D8C1B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6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E604-BFF3-3410-8E71-5EF2F468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393A-D3BB-777D-6FE4-F36EC8E5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1FAD7-4D99-069C-5A0C-E7E12895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D63212-F634-5373-5F7D-95348F35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4031A-1352-AFF4-1781-8AE67891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F362E-CA02-46A7-5984-6A48D273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5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8C65-0F6C-44BD-38F7-7FB00E7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F5D20-E19D-52AB-500F-0C6F8120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8C285-5745-D6EE-0646-E14CD0CA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B00F8-B97C-9D59-D51B-1309BB5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1134-BC27-B8FE-68CC-087DD5B6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FA3AA-B8E3-8853-F87A-7A7500B0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47E9FC-CD2D-66F5-9F90-B6881D7C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5AEB5-6358-FA24-FB89-833658DF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0D688-E2AE-A04E-7975-BD23B2A9F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9DBC-32C1-4857-ADDF-E1FF57EF53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C736E-5291-EEC6-DCF8-FA34072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7FB25-C4B0-6705-C9AD-656A308B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FF01-E9A4-4CE8-8CEC-439BFDBE9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8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378" name="Picture 2" descr="15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2024-03-10T15:32:31Z</dcterms:created>
  <dcterms:modified xsi:type="dcterms:W3CDTF">2024-03-10T15:32:31Z</dcterms:modified>
</cp:coreProperties>
</file>