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1B5F-038A-3BB8-55FE-B2609F73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D1929-245A-2000-5329-CA1DA3CDA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701C8-4D1F-651B-FA54-5936D7E2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F7680-50A0-A775-4AAA-AC7DD78C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7BFF5-0EFD-4F62-ABC7-2CF5AE3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4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6D54A-62FD-58DA-8565-9005D50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0ED233-E6CA-B113-AF69-A4A6EA33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E50E0-406E-798B-99E8-AD7E77E7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72502-1716-D2EE-1219-E029C9CB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C074D-EBD0-A7D0-2B27-44AE20B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E9CDA-1A4C-2BA5-3BB9-C9A4F5DA1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0CFE1-A27B-246E-F59B-B1E1C350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3FE6-DB1A-2983-3E6D-C4245CE5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980EE-51E5-B291-2D40-397D97A5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1029A-4772-0620-3586-3393A4A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0906E-8A79-3549-D49F-C43D9CE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E2BDE-53B4-8C38-A262-BB692CC6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9FE8C-E916-F120-A430-152373D7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57C7A-FF05-2035-B40B-6905ABD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44E8-B9D7-D7B8-63F5-7D54A9D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08091-54E3-3840-A925-860A790F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AFC3D-BADE-63B3-4FD0-0F9A8427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1BFEE-A0EA-B4BF-B409-B1FB1671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09219-EABA-4CCC-B31C-E98FF66F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6E6-9568-F3B6-D356-E1F2B7C6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FD506-C685-69E6-7893-BB61EBA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E5D1B-5812-7DB3-7AEE-D2D9FE048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B5A8A-57C9-33A2-3D29-96682C3D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F88E5-D8D3-B1BB-CC80-8B6B3EF0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10B8B-149F-A53B-11E2-456B8D3D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B6C78-B51C-F49A-21AF-5560C70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111A-54FF-E7A8-C4D1-D90515A1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F0ED-F273-6C22-878D-98387812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155B8-4A36-DF8A-705C-6FF6DCF9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7869AD-4481-2305-B67F-F93637279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3B5FAD-9585-BA84-FDEB-B530D03A5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1C927-B958-1AA4-5CBB-044CBFEC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D11D86-B7AE-73A2-A46B-E47C652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EA283D-BC02-FA52-AB88-DC5B6820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7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2FD1-D42E-0646-2EDD-976B7A8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B4F32-CB83-4E5E-6807-FA05EF0A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0DC0F-5E06-DDC3-A62D-25355122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079540-ED99-DE4F-9587-1E77012E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6E0EDA-F3F6-00CA-212B-1BA7465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76AE5-087F-89D7-F625-B17D507F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5383B-B299-EEF6-7065-3DE567F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758F-9E49-CBE0-B082-A0019E7D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96F01-A529-11D3-B2EE-2B26D2EF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A12E6-42BB-C741-7719-CE086435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21522-1E26-0D62-92BF-E4B679C9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06E35-B228-1F7C-DADA-637465FB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B934-66FB-7057-FF1C-3F354779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2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480B1-BE00-ED4A-1945-16ED0ACB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91692-1ED0-1068-DA95-A88893B16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78ECD-D0FC-4DE7-9F2D-0470B4D8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51051-EBCA-1ECD-5F7A-013F36D7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C2498-174E-7077-2811-4B71B0D3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77BBD-0144-0E70-7E8C-1C2D4B7D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C12EA-8E1D-C4F2-5320-93F16FB6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62EAF-265D-3A41-CDDC-C35B524D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C6383-0438-E39F-C4BF-2ACCB1409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0C93-CDE5-46AE-9E3D-AF448A042D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667D6-2BBF-ABB3-9E3F-D0167E95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61C77-854A-3EB6-CCFF-DE8B7C806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FA17-C0FB-41AD-86FD-80EB615B1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474" name="Picture 2" descr="1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2024-03-10T15:32:48Z</dcterms:created>
  <dcterms:modified xsi:type="dcterms:W3CDTF">2024-03-10T15:32:48Z</dcterms:modified>
</cp:coreProperties>
</file>