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1C38-EE95-CEEF-0A53-9F20850E2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FFB62-BFD8-F573-29A8-D95F51DA2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0B148-1062-E054-46CF-D71A2B3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0EF3C-E182-E151-C641-4D441B4B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84475-048E-40B3-53F8-283B27D4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5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3AD25-649F-1482-4588-199B2A86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DF9F7-23EC-9269-2629-72B58459E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2FE09-DC27-429A-DAF1-FE80206F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541D4-F874-15A9-542C-12BCED7B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EF5A6-0E4E-BCBB-57DD-CDBFDF5B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8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0A16BC-2DBE-5ACD-AACD-74B2542E5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0D181-562F-4B88-9F82-ED137BC6B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98D39-A8C2-64FF-E257-F6F5DE7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CA38F-300E-F6ED-96DC-683BB876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DE365-1337-F5AF-29B6-27C905C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2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B04B2-D3A5-BBBF-31F3-05282D43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697E7-CE79-77BB-8EDC-281D700C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F7248-B279-1FCB-B948-72A70C4D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7D067-8001-F5E5-7EE2-CB3352CC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488B6-9199-BF00-0EEC-64216D72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2038-7384-AD58-75E5-C51D8E5B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FCD70-77E2-BD39-8C88-6A154194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8E429-2E11-F88E-51FD-A1281639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0DDC0-D32D-2BDE-2F57-49E74D03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53D49-4BCC-2CDA-438D-4CBAAA90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2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F2151-4F84-90EF-6977-7AE795FE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AA339-C6DD-A529-A26D-D6B27EC6F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4727F-248E-D753-77CE-BF69A10A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5719E-D089-2268-A20B-7447BA59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E8AD4-E19E-D516-7D8A-A3106DD1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623D5-A389-AA3A-5588-8B2A3638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C1BE4-3F53-3942-8B26-5B9E9C56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D16A1-4049-9235-0020-957B470F6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68AAF-EDAD-0989-A736-C1FC326B9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85B784-BC53-76E9-FF7F-A405FB4BC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C7DABA-A5DD-CF4B-BBD9-3DADBBE4C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44E7D6-474B-CC3C-7249-C6B8F1D3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4DFFB5-BF07-D37B-43DC-633D6D13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56D55-3E9E-0915-9F55-479A28B5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6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DC8A-C8F5-16CE-4D5A-B786C535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7593A7-248A-7188-6136-FD977996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DACA3A-E53F-79C5-4E79-3F61CF86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2D805-39EF-0A4A-3E5F-B3939BBE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F46E68-B495-70A4-D93E-24830B63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6063B2-0CCF-A782-8A8E-71C213B8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7721C-8ABC-DC5E-FCDD-3299C0AD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7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11E1B-4115-8743-FA04-197EA2BC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FB57B-85CC-384E-BD3C-D991623B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445FD-DE8E-1C35-2F3F-F7A41B09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9C2F7-6031-05D1-A2A1-094D1AE6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CB590-F5EA-6427-CF88-9F88CCC8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7EF1A-37BC-AFFD-C6D0-6A47E2A5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2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A270A-9369-DD09-9AC6-C4D3EA1C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AFE76-6C4B-E30E-B3FB-60BC8EFF4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7C890-8556-7601-5458-EE5B92CD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9C7C5-E00B-20EF-B55C-1E202E16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88CD9-37C3-C130-77B8-AB45F502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F00B4-449A-E259-D7B8-3C7E637C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E00DFB-C74B-9907-E296-AF9961F5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57AF5-0A88-423E-6DBD-FFD8FE32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CDAB0-E27E-DC63-7CD6-AD1D444CF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C95F-15C8-48EB-ABCE-704D6A47A2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E611D-CB20-F5AD-5BDB-95012C21D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7C914-C362-86D0-F62A-AF87A66A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1E28-DDCF-4041-96B9-03ECB5C6A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570" name="Picture 2" descr="16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2024-03-10T15:33:05Z</dcterms:created>
  <dcterms:modified xsi:type="dcterms:W3CDTF">2024-03-10T15:33:05Z</dcterms:modified>
</cp:coreProperties>
</file>