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AAF3F-AA26-5088-1911-446D04725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AFF33C-7FEA-DFDB-140B-0D67A8218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BA8E4-039F-7B02-2271-09601275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D64F-CE17-4FA0-B1F1-3E349C7903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DF31D0-7C65-89CC-63F3-F2604A9B7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3D91D8-98DF-0E07-432F-43E1C7BA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DB0E-C689-41B8-B3C0-43005615D6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52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37CD9-3E97-894F-D283-208EED28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260D75-19FF-6CB0-1DCB-140CA273D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2352F4-8D74-15AE-DAFE-B421FAAC4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D64F-CE17-4FA0-B1F1-3E349C7903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0F2CE5-BAF8-9258-2014-750C1E43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B52897-8241-FFB5-550A-D439DECA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DB0E-C689-41B8-B3C0-43005615D6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56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32C296-8E25-11D1-71C9-862F521AC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2D5902-5042-8DFA-BF85-9D8F7FD34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56F930-296B-27D3-7288-919E3914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D64F-CE17-4FA0-B1F1-3E349C7903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34436-DD4B-7F9D-3618-47B656D7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A6FCE4-ADAB-B906-9C34-5ECE36CC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DB0E-C689-41B8-B3C0-43005615D6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32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4AC4C-87AC-1496-AB36-0A1A4A28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92BE0-3524-6C5C-2693-4860A5200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789F2-AC5C-5BD8-689B-A511E19AA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D64F-CE17-4FA0-B1F1-3E349C7903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84586-1784-AE0F-8389-455C9DEF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757015-9E7E-F1DF-6FF1-374F995FC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DB0E-C689-41B8-B3C0-43005615D6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00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6E3DC-B13B-AB57-D903-3F3001D67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810839-BCBF-8FF3-8904-A945F6DA1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3FFC93-0019-0692-291C-E7B723BC0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D64F-CE17-4FA0-B1F1-3E349C7903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936806-D55D-DE53-7865-97DB395D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DF5D8F-B953-B9A1-C976-C087B3BB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DB0E-C689-41B8-B3C0-43005615D6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24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F39AE-4E06-2F68-1C6B-2938B1DB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7BE32-102E-7724-0FE3-5FE0D2080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C3FD6A-A212-2D5E-C4F8-3A2448CBE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36FF4D-5DA4-A06F-D3A8-D2C37FB4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D64F-CE17-4FA0-B1F1-3E349C7903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137739-8DAD-70CC-8E8E-D865E9FFE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D5203A-5DF4-DC70-2E73-EBB16068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DB0E-C689-41B8-B3C0-43005615D6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F0CD2-F941-EA80-2342-ABE92837F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B852F3-A760-5A0C-9EA8-8ABB7F35D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7A5ABD-64BC-3521-4272-031E9AA26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A188A5-FFC2-B20D-EBE6-5408ED69E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634077-080E-DE19-9A55-7499A9F58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4484B7-2A49-3D30-8ECD-8B966E20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D64F-CE17-4FA0-B1F1-3E349C7903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A2E9A6-CAA2-169D-7682-D6D406FC8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4F6302-0ADD-F902-8BA7-742983A9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DB0E-C689-41B8-B3C0-43005615D6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19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2E205-14E5-E2DE-E62A-2F596088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B0132C-FFC9-8369-9962-98A5BACC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D64F-CE17-4FA0-B1F1-3E349C7903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769314-C049-D824-4C98-EFEE80AE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BA64A1-84C1-AB02-A77F-C8B8A1C7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DB0E-C689-41B8-B3C0-43005615D6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77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78F55C-85BD-8923-58AE-180CADC0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D64F-CE17-4FA0-B1F1-3E349C7903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3A3BF1-DFD8-88F8-FD25-20CA3623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C2558A-40F3-3864-A1D7-53DEAF2B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DB0E-C689-41B8-B3C0-43005615D6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09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2A6CE-93E2-6CA3-3CA1-28819738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569B8-A7BA-2277-6A16-E6A13B737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BA4C1A-09B1-FF0E-C288-918E467C0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909F2E-3456-AEDF-E2E8-B5EDE8A4A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D64F-CE17-4FA0-B1F1-3E349C7903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3E4319-528E-A07F-4F84-92F77622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26AD5F-36D0-65FC-E833-08792F3F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DB0E-C689-41B8-B3C0-43005615D6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7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EFA04-A756-4E7E-432D-945EC1E6D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979866-F8B5-7774-0AD0-0CCEDB6D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92FC35-C1F5-FA74-5A3D-B91938682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44D4B9-9D37-DADA-F427-C0055DC9F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D64F-CE17-4FA0-B1F1-3E349C7903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771C3F-1AB7-4A51-EAC8-AD835827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E96B95-14D4-CA10-47BB-E5E9455B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DB0E-C689-41B8-B3C0-43005615D6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52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079D5C-4BF3-C5D7-8093-C92C8D249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E46A5A-186C-9C02-E30D-9D3F23090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736318-DFDB-0008-F0B5-AFD4C79CA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6D64F-CE17-4FA0-B1F1-3E349C7903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4D06D2-D5FB-3F2C-D1CA-265E05803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266D3-496B-EBBA-D2AB-A29BC32BB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ADB0E-C689-41B8-B3C0-43005615D6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43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5570" name="Picture 2" descr="16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2024-03-10T15:33:09Z</dcterms:created>
  <dcterms:modified xsi:type="dcterms:W3CDTF">2024-03-10T15:33:09Z</dcterms:modified>
</cp:coreProperties>
</file>