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1696F-2128-E8C1-B16D-06A82346F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2DC5C2-B9C1-BB91-235C-7871EB4AB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631D1-6163-DF45-31DF-EB7C773A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2A4E-0433-4471-BF3F-4D6783376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7530B-4350-1CB7-D1B2-7C5EC958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6F7D4-12AC-50DE-3962-443DB8FA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36DD-C889-44C8-9604-B5CB7D809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2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41187-4A85-EA62-D268-370CA6E1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4CFFF9-624A-3877-C75C-CFA85FD73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BD19D-C878-3CDA-043D-093DA132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2A4E-0433-4471-BF3F-4D6783376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14C6E-69AE-556B-D8C1-07652A89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C585B-02F7-89E5-01FD-46BF027C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36DD-C889-44C8-9604-B5CB7D809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644DB8-B1A2-8F6E-A6A5-E765F6AC3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0D785B-7FB1-C5F4-4DE7-738B4A58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ECE29-0867-0B2E-795B-6DE0D5EF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2A4E-0433-4471-BF3F-4D6783376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FE6ED-F3BD-87C9-0DC9-05BB129D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F58FC-9A23-5A0D-D7F2-ED64E7A2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36DD-C889-44C8-9604-B5CB7D809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00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AC86-1F11-A5BE-6AEE-324BC9E2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29C3D-32DF-C4A1-2ADC-58FB86A18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D2C3C-9C96-2C99-59FD-F969B6DC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2A4E-0433-4471-BF3F-4D6783376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9A33B-E0D8-DB5C-2958-04488AC9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DEF98-09A9-85E2-F4B1-2C00BF40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36DD-C889-44C8-9604-B5CB7D809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7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DAF09-9FD1-9912-00E4-915900E0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2F163-433C-7689-E0CD-76CEBA04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F00F4-FBAD-0048-BF76-8F7596F9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2A4E-0433-4471-BF3F-4D6783376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20D57-54E8-1C9E-FDC9-61DCE7A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9E673-7FFC-2B31-9035-92B3001B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36DD-C889-44C8-9604-B5CB7D809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1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F8548-B09F-5177-11F1-E4830CFA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3B22D-DBB4-26D0-A99C-12FE38DC7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87EC97-10BD-6DC3-C980-F2B759B2D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EAEEA-F858-0CE0-52EE-D7FCDC17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2A4E-0433-4471-BF3F-4D6783376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173A3-4BE3-5F4B-0BAF-0BF78F10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0874A-68A0-9BC3-18B5-BB3AB78D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36DD-C889-44C8-9604-B5CB7D809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6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301FF-B4DD-1647-2C6B-C40C5DFF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0762E-5E7F-E046-D506-B206CE9EC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9F029-4CF2-BFAB-BB90-E62EEC7CA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280716-6B55-9D61-A093-9D552E2ED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12F6F-C541-15C8-78D2-A5000034E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71E5C9-F73A-A629-3157-08614BF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2A4E-0433-4471-BF3F-4D6783376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EF08E0-AA75-CEAD-0E7D-5BD35420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13221F-5ED4-A1A2-0E9D-553F592D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36DD-C889-44C8-9604-B5CB7D809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6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807E8-769C-76E9-091E-F7016472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1A4AC5-3792-E3A5-E2FA-84D328D5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2A4E-0433-4471-BF3F-4D6783376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1CF793-7F03-5D91-7B38-76100271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D83455-E924-B44B-4CF8-E4DC5F5D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36DD-C889-44C8-9604-B5CB7D809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2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734840-7F13-6CAC-58F8-BD0A7EE4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2A4E-0433-4471-BF3F-4D6783376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B87010-8DF8-8732-8D04-DA604C3F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2011D3-870B-AFE6-DCC4-C77BA9A4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36DD-C889-44C8-9604-B5CB7D809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BC0AA-D7AB-39AD-EE47-E94BD2CB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9BD2D-A372-A9BF-06FB-11C6D0CA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1649F-A97D-4EE6-065E-B1C22D0CE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57660-28F6-D490-14CE-B1442F0D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2A4E-0433-4471-BF3F-4D6783376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7A6A0D-3C4C-3F45-610C-8D39688D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4D6C2E-6129-A2BF-05D7-4C4F0F40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36DD-C889-44C8-9604-B5CB7D809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2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52D10-7555-9536-3DF3-5A3CFB9D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E30109-042E-38C1-D184-1EB32BBFC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F035B2-327F-65AA-077E-78485AF5D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23F01-E7EC-28EA-BAE6-1FB52EFD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2A4E-0433-4471-BF3F-4D6783376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CF694-C833-3ACF-27AD-0E0DA558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A65AD-0CBC-AE77-7931-7C64B93F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B36DD-C889-44C8-9604-B5CB7D809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5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9E698E-D247-68DE-DC5A-9EE6120D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15464-A27F-0960-831C-53258616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0939A-42CA-E56B-43D3-AE30D9C37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2A4E-0433-4471-BF3F-4D6783376D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41D16-BB19-AA10-6E29-1D8D1AC5A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5EF01-0225-AF98-6E81-8899D9E6C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B36DD-C889-44C8-9604-B5CB7D809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7618" name="Picture 2" descr="1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2024-03-10T15:33:14Z</dcterms:created>
  <dcterms:modified xsi:type="dcterms:W3CDTF">2024-03-10T15:33:14Z</dcterms:modified>
</cp:coreProperties>
</file>