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60FC1-5855-02D3-2273-F6AB60847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127A8E-5DDF-CBF9-2B8C-B24015B19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17BDA-1A2B-64BD-F87B-E3441946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D56-2F67-4076-9CC1-CFE1FDA15A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E217B-5766-BE5F-3F94-5604D8A6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C1AA4-6A49-A13B-0604-153C8922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6BEA-9E07-4E8B-B13E-9AF8D54BB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FEAD5-4E04-6184-ED0D-B437A257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2FED9-2699-EFE5-A912-2CF078E39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FB7C9-E142-C4BE-64FD-D5D9146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D56-2F67-4076-9CC1-CFE1FDA15A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214A6-0198-749A-4623-2B19EF09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8180A-4A44-E86F-E999-B2D44D16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6BEA-9E07-4E8B-B13E-9AF8D54BB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9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FCBCC8-6A02-6026-9724-26235B1D5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6BE20B-3FC8-C8AC-E605-73711D28D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29401-F282-37D5-37D4-E4BA9774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D56-2F67-4076-9CC1-CFE1FDA15A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C4FD3-EA06-7492-639D-B4939CED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76A76-A7CE-8A75-DAF6-61886723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6BEA-9E07-4E8B-B13E-9AF8D54BB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4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181D3-3A04-0FDD-87A4-71D21EE2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F8BA3-C1A9-4077-0DF9-A6E71FF52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416CF-F92F-B50C-E273-BE126006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D56-2F67-4076-9CC1-CFE1FDA15A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DD7CB-177F-BB41-D7D4-2D8A01D2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EED09-3763-C21C-8984-20C07CA0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6BEA-9E07-4E8B-B13E-9AF8D54BB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3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85E31-E6C4-17DD-A6E4-ECE3F176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545DC-A471-A64D-9394-2FA58D0F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E2442-8914-81FF-31DC-9017FCF3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D56-2F67-4076-9CC1-CFE1FDA15A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7B91F-3DC0-26BF-2A0C-C4056C62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BDD20-315E-2BDC-0B87-B0C80682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6BEA-9E07-4E8B-B13E-9AF8D54BB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3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38D0E-081D-66DA-CFD7-7EB2A752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CF63A-4D9E-DC94-683E-3AFC04153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16A73-7587-A80D-87A0-D35E3CB5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0C4C6-D8A3-0512-CAF7-B8285E9F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D56-2F67-4076-9CC1-CFE1FDA15A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2DAFF-3587-7E84-14E4-F4ACF710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07066-5F4D-900F-1ECB-706D7894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6BEA-9E07-4E8B-B13E-9AF8D54BB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9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85D34-4813-BE6F-E53B-D7E28C66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40338-3A67-A13D-2877-3188DDF5E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AABA9-30AE-BDCA-6F33-00981CFE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F32697-04B3-B3DB-85AB-2E1CA3175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E48D4-37A0-5AFD-213D-3ED57EC93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E5A86D-5516-1E21-D4DC-7635C1A5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D56-2F67-4076-9CC1-CFE1FDA15A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8CDB74-6341-E276-DEF1-8BC64FB8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5BAA52-6807-0FE9-D48D-063A70D4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6BEA-9E07-4E8B-B13E-9AF8D54BB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3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64D93-DC82-B1B9-0A3C-4CEAA98B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4D749D-2F64-6578-C8AB-2D69CCCB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D56-2F67-4076-9CC1-CFE1FDA15A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68B220-8D9E-A960-D3C3-582350C7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E6CC70-B5F7-3E53-A689-B8822DCD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6BEA-9E07-4E8B-B13E-9AF8D54BB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987FDC-803A-FD9C-B9BC-8C2BFBC0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D56-2F67-4076-9CC1-CFE1FDA15A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E031CD-828D-98A3-5002-8F2CAF9C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5974A-477C-0E8F-388F-34B3ED69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6BEA-9E07-4E8B-B13E-9AF8D54BB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5E09E-A00B-F298-96DE-5E51F9A3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0A7EE-E642-D75F-903A-7B363959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85758E-E22D-7AB6-C686-DDF9518C3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7757C-1814-6615-0FA3-BF67B642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D56-2F67-4076-9CC1-CFE1FDA15A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94340-28D8-8FFB-D81B-3330885A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6D06E2-8518-4FBD-4DFC-4FB7013F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6BEA-9E07-4E8B-B13E-9AF8D54BB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9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BFE81-F73B-4938-921C-15730EF0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998D9F-DDE1-BCE4-4B7E-14720D2FF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848C6B-4899-D1BB-21A9-8C55D9732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FB7AE-FAF1-1920-8DDB-6A05ADD0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D56-2F67-4076-9CC1-CFE1FDA15A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98A91-FF49-B1C0-5E21-E6FE8D7A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EBC5B-CE2F-2FD3-0A90-053CBF9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6BEA-9E07-4E8B-B13E-9AF8D54BB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D58D18-B597-FF80-9B93-36E07D69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CE481-C8F0-5E12-74AC-2FE41BFCB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22634-CF14-B737-1C77-A2682F49D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CD56-2F67-4076-9CC1-CFE1FDA15A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C1DAD-4580-2845-F914-816751E85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327D9-8599-8F14-1FBD-511106288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D6BEA-9E07-4E8B-B13E-9AF8D54BB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 descr="1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2024-03-10T04:39:09Z</dcterms:created>
  <dcterms:modified xsi:type="dcterms:W3CDTF">2024-03-10T04:39:09Z</dcterms:modified>
</cp:coreProperties>
</file>