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7A25-5364-48C9-35F5-FBF3DD6E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9D1DF-4EA0-356C-24D1-3B99F5D1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FBBCE-4B95-9D2D-5F66-42A89474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2ECAC-C808-AF78-3B87-AB7DD540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4BE09-A61B-22BD-EB23-7262CE44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CFC7-36C7-1647-7446-88513383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0E71F-0AA2-BDC1-34AB-BA2CAA02A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BBEA3-DBE0-67F8-543C-8EE0490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69700-EDCC-571B-D13A-827EEEB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0AE15-2BEF-276F-9F20-44D808F2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7CC7BF-6E12-2E9A-8489-C93FA6629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6245BE-4701-1FF5-FB45-726CBE6DE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0BBD7-72B9-4364-19F2-A67D97F3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B1A42-512A-E4FE-5F6C-55A60F9F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0EC47-85DB-C9F3-32E1-CB4D78E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558D4-F503-B803-377C-0AA6DC2C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195EE-6993-52D4-6A82-CBF75218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9EAB6-BAFB-9E21-945F-3E87AA80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0369B-BB46-2D74-AF98-70A5938D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A135A-6B9C-73C7-7FFE-887BCB2C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B5D78-F25C-4DB8-B76E-707CFB0F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A1308-1BB2-A2D4-E00D-4A49CD1B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9AFE1-0218-DD31-ED2A-C9DFA7E6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42064-B157-F5A9-7404-5187EFC4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B13B4-F80B-EF42-CFF8-089F220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F1699-49AD-BC86-F4D9-15B25B27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D2D2-C300-27D5-8844-3E1A9F71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2E75E-B415-8598-5EBB-E3754866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F3684-927D-6E34-19FD-BA55B971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30077-C306-5331-C4E0-1E7D3CB8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A3A2B-C846-8819-126C-7613CC0A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FA2FA-6B73-44EA-FB5F-A310C0E8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C977F-2B97-E40F-F527-86A574B3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2B752-2EC8-17E2-8BA8-55A2FE935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9AE9F8-BFF5-1705-3FF5-1900E06E6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B8D29-E73A-2216-00AF-6C0F064C2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3A34D-72AF-99A9-A448-796067BF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5C0C0-8A89-7C05-D90A-276BCA24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7C0AC5-04DC-08A5-06D5-929EE6B8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0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6F97E-C072-7A3E-AFC0-453DAA03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FC643-D44B-4CBA-79EF-3AF1A03B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9B1304-3712-EB1B-5818-FEBC59F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9D1171-02D0-3D17-9C7F-DA01E89A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C0C4A7-49E8-47B4-E62C-1F78156E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774D0-BA3F-951F-07F0-3910F566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9866F-2825-D882-17B7-DAC6E8C9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7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B222C-5886-B477-5A11-955E806E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19C95-65E1-F8B7-6F5B-A3275312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AE715-A6F3-C7F0-00EC-0853F30DF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2947F-EF21-3D0B-55B5-DF93325E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931C2-9B2E-0CA9-E8C5-81299145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69325-EB5F-6D47-5975-E956A2B2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7663E-DD64-277E-5AE4-4620F42C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1F16A-254C-D570-C43A-7FA281E7B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DBB76-4BDD-19D1-215D-07661B2E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E1644-349F-1EDE-8C97-F2367D01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28340-F6C9-8A1B-E555-144A0E42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8B599-15EF-3B85-8C10-B9A1D5FF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4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724C1-6492-E3DF-A4E1-60D232D1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72F3F-C08E-9E3B-7977-7967BCE2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9DD09-1E1D-240E-25AD-9D34A4549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99B1-B637-4F43-8019-1FF97A55DF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BCB51-2445-ADA2-E4AE-71F05B96B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0F8AE-4194-E0CB-A6B2-EBC8354CC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C5B6-C0BB-43E0-9657-EE5709156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2024-03-10T04:39:13Z</dcterms:created>
  <dcterms:modified xsi:type="dcterms:W3CDTF">2024-03-10T04:39:13Z</dcterms:modified>
</cp:coreProperties>
</file>