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8545A-73FF-90D3-F59D-35D6536DE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0873CE-C7C7-C0D0-EA1C-48DFC1787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059287-8750-4EAF-52C4-4AFA0DB4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BC3D-56DB-49AC-A56D-DD64404BF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0A113D-D52C-A61B-B305-AAD2CAC6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1284B-B34B-3EFF-CDF2-E4DB1B59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EA4A-DC61-4408-880F-957AE3177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67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7CD05-E95D-EA85-A82B-D212E89C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DDCC75-4E4B-CCB0-C775-E510F9656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D2742-3E4C-0948-EC66-560B61A1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BC3D-56DB-49AC-A56D-DD64404BF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BB4A2-DD27-0F9F-7EE8-D77FC1D2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3FBFE9-1623-D314-9D7F-7F8B4D7E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EA4A-DC61-4408-880F-957AE3177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33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345D93-201B-A364-0311-2AEFD9D90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74324F-5FFF-189C-1D99-4C269B3A5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A11643-5817-5F59-C6D8-75240230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BC3D-56DB-49AC-A56D-DD64404BF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81D48-7C61-D335-1202-26C006BB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64C29-8993-FB54-6058-7E691B43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EA4A-DC61-4408-880F-957AE3177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58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0F0B0-79A2-2D94-80A4-DBE73591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BB0560-787E-14DB-9F0C-C8A7CC9C4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15CA0-2002-8692-36CC-9AEAA654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BC3D-56DB-49AC-A56D-DD64404BF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10DDD5-5D88-FF4E-7B9E-F7EE96F2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0427CD-7219-668B-CEF7-A309AAE7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EA4A-DC61-4408-880F-957AE3177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7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C1F3B-C689-5E8A-251B-FD4DA9A1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DD8E20-06A3-F765-C81C-39AE529F0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4DAC89-A071-E1E3-46C9-CA076724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BC3D-56DB-49AC-A56D-DD64404BF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85E270-3096-A26C-762E-ED441C33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F41D60-F5FF-B6DD-F716-AEA754B7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EA4A-DC61-4408-880F-957AE3177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57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A59C9-AD68-4E13-FD7A-1A9B8B7B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493F1-15A5-90B3-95FF-ECABFF862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CC7AD5-859F-06FC-F385-66BA38D79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CA4837-4C1D-3C0E-087E-3476BD24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BC3D-56DB-49AC-A56D-DD64404BF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3D2B26-B9CC-BDAF-CDB8-96879277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7F5B8C-691E-9358-D208-82DC5988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EA4A-DC61-4408-880F-957AE3177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3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5B2B7-1A81-CBA5-A784-C6D98A85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175D34-ACE8-FC0C-14FD-B33BEA977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0B5CC6-D63E-9413-13E1-AD78B6BD4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076AD6-0D8F-A0F7-6F3F-B9BC5D564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3FBB31-A78A-2C3B-2954-E73BD9685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D940E4-A4F3-3E82-1553-A3D757A0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BC3D-56DB-49AC-A56D-DD64404BF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E37697-18B4-611C-4655-ACC795DB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36085B-1A55-DD6D-0279-04807E41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EA4A-DC61-4408-880F-957AE3177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07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37786-B9F5-2238-5096-A652E9A6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66BE42-55E4-10D6-4552-3D9C6503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BC3D-56DB-49AC-A56D-DD64404BF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AAF1C9-21CF-F39E-1D85-97191289E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C7A638-869C-0B57-D23A-B08350A3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EA4A-DC61-4408-880F-957AE3177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4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6B7548-924E-1347-22B9-AD8C71D0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BC3D-56DB-49AC-A56D-DD64404BF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645592-5AEE-5C91-516D-CDC164E8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BFE948-0265-4794-3BE3-8BD7DA25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EA4A-DC61-4408-880F-957AE3177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80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B5C42-207A-960E-2D1E-3692BA0E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ADE8FB-A118-BDC1-DA65-7F11FCE39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DAB03F-E2D3-3625-6432-CE62C6674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907AD1-6FEA-B06D-CEA6-15F177DD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BC3D-56DB-49AC-A56D-DD64404BF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E98551-2DFD-0D29-F50E-E85F4CF8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C4CA02-14C8-C77E-0EE4-E422D22A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EA4A-DC61-4408-880F-957AE3177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71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E0065-BE29-F954-1BF7-90E3BD4D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51E390-FB98-6C0A-762E-1F9E23A7F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85F246-6709-4F0C-F32D-1FBFA038B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787DCC-DFE2-9FE5-C115-25A0FC306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BC3D-56DB-49AC-A56D-DD64404BF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2FD314-A424-9948-7254-D3BEA922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206BE-53EE-A30F-3F43-D7E78F31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EA4A-DC61-4408-880F-957AE3177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06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26FE6D-05B3-1D93-80F4-9C3BCDE5A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2348A5-7BAB-0403-29B1-DEA2DCBF9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BD82A3-E22D-ACD7-C35D-A373D5F60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9BC3D-56DB-49AC-A56D-DD64404BF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EE019B-F621-C62C-F2AD-87A355D63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7A81C1-DCD8-4357-047A-C6C1F8491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EEA4A-DC61-4408-880F-957AE3177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31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58" name="Picture 2" descr="1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2024-03-10T04:39:24Z</dcterms:created>
  <dcterms:modified xsi:type="dcterms:W3CDTF">2024-03-10T04:39:24Z</dcterms:modified>
</cp:coreProperties>
</file>