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16623-F8E1-247E-3A39-119C50288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8A387-F371-1DD4-8C33-331866632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B9F2B-724A-C3EF-A8BD-0889070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F3C5-34A8-8144-E761-09E54FB9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430B6-4D6D-A92D-C0EC-695B653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0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9A9F9-EE6E-0A97-9017-8E9CB6DA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B1A9B-2A00-604D-435A-D44B9065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6F5EA-F433-D115-6A9F-9EA18B36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C5363-6CF4-714E-1A29-4A16DFA9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E909C-8611-CB56-CBF6-129C3684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6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BFFCE-539D-6758-3C69-08FD4592D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06589-E232-5E87-AE59-63924CF0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5677C-E6EA-7995-64E3-31730C4C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F3113-977B-85ED-8CBB-041E5F9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29CD9-07AA-4732-C50B-2C21FAFE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BA65-3DFC-BA0A-872F-17EB2FBD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49750-10C2-2B41-E524-2075CB1E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06F42-F1C9-907E-6BD5-DB01F09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A9E4A-840D-AD5C-F282-4B98BE79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2E7A9-33E7-97CE-F3D5-7E47A734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0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11F2-72F9-7646-897B-3336BCAE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8ACD0-6258-D388-B6A5-AE98D8B3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4AC1E-D700-5AC8-7493-3540867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701F2-46F6-B0D4-0935-6109E797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D10B0-A6D3-B690-43D2-3FB966AD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B5BB-E638-1637-946C-57B069A5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6284D-3D6D-79AE-8FB3-39DB9FF61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9CE61-39CE-A4F1-37E5-4329ABCB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EE17-BFB8-9CF9-3D43-12E94B0C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8264C-E2C4-4751-0D94-4D04E6D8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A1B1A-C6E4-3B99-D4AD-2023DAEC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B8C9-E48E-0D81-662C-0D6F2160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6F916-2272-FA69-6D50-86D177E1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9AC5B-1282-96EC-C5CA-8FE686E5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CB5D0A-8AF8-5AAB-5B03-61E30B18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3BB759-EAE7-A60B-87E1-D739AB183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4B4E91-7D6F-123A-EA1D-B932BA9A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53BD70-8369-75CF-3507-532B2200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DB096-2272-35D0-8BB3-30E60E37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37FC-DBB0-62C0-A11A-EAA13BE3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6C064A-2561-9189-2F75-D9FFD2D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66D3C-0C22-759F-3776-674D6784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46202F-9639-9745-C5C4-A5BE259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29C78-1EAE-06D8-D9B3-F4747296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80D9B-9AD2-21D7-260F-047275A5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0B46E-570E-3311-8EC2-56758A4E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ACD8-FD9D-B5E0-DA34-A6F7F9B1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ED4E3-F523-99AA-A828-12C6FF2F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49626-602B-E8DE-9DEF-00918989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0ED3C-54BD-A1DE-48CC-1AFE923B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AFC6B-AADC-EEF2-05A7-BA1FDB7C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0467A-919A-24CD-A95C-CD5D54BC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8CDF-85DF-3EE6-A78C-BE912CE3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B541D-AEF3-4A0F-D88B-4B2DFD85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F4795-D706-4F38-23E3-8B89D526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BA580-F514-848D-BC85-6A884365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49801-4D9A-F430-5FAE-8121D53B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85067-7D2F-DDFC-24A9-B3032361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E3CFB-2F0C-82C4-A4F3-673F4E00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FFC83-F158-E8DE-562F-0046AD0D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63F9A-EEDC-E452-050F-87BCBB18F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9E-D5F9-4E9D-A36F-A3C6DAF8C5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6F935-6B87-B862-D6C1-F7DFD0EE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62BF9-3363-50E5-5C50-C4C511CC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3C7B-9B4F-4D1C-8571-35D918DD4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2024-03-10T04:39:28Z</dcterms:created>
  <dcterms:modified xsi:type="dcterms:W3CDTF">2024-03-10T04:39:28Z</dcterms:modified>
</cp:coreProperties>
</file>