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29CF-D0CD-5892-D664-A7BAC614D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601400-6A1A-B0CD-3F01-E67ECBCF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BA0C2-E891-78FF-4AE0-EA97A9FA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39632-5419-5162-96F8-CA1E77F2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528C9-7948-BB54-8AD6-B55A897E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7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1709-433C-1957-CB5C-AC067F77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8D93B-5F65-5F97-742F-C49818E74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8D5D4-1041-BB54-03D6-27FB8EB0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44E66-CE26-FE49-55C2-8BBFD1C7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2E9D8-D179-24A4-9560-E3FD9A58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2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1D2F0-850F-12E4-647F-882515995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8B34B6-CB6D-9DAD-EE37-11863CA7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FACF4-B674-28A1-35E0-5F7AD749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84DD7-40C2-7716-C362-3F88F1ED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91166-5244-EFCA-A529-50BAC97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7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03829-AB6F-37AC-94EB-F833547E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B09F7-0910-CC40-D23D-0D4FC9B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99DCB-E8EA-BE7D-2074-B551B3B4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289C1-3D7D-B6E1-DEB1-2A64CA6B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11EB7-3C2B-5813-7E02-FCD59CB0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9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E27EC-FE71-6B59-D531-21EEB604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DF7713-14DC-38FE-C31B-5767C153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5041E-79F8-0F6C-1D90-CFA8082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86221-DE6A-B864-EFE3-0B11D82D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FC50B-4212-D378-04E2-8CC61908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C04B-6BA5-F0C3-7C0C-6BA25BFE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9BDDA-6683-F284-A6F8-9A53EB626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04974-92EB-C10B-0177-0AEE3B89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5D5CA-7EC6-04C8-0BF2-51E09BE3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36523-F07A-9339-BE84-5670528E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F9B66-008F-141C-5611-90D25BCA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5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9DB90-6809-C45B-362E-C710FAB7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0756C-D190-E082-C7A4-E0B3323E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3E7FAF-05B6-432B-7F4A-F82F7EB62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813FF7-A60D-4DED-B163-F7D01D88F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E8D9D8-1078-9F6C-67B1-8931F25C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2FE248-FA76-9E02-4F9C-E063E7B0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9B5A3C-2761-E11E-275F-67D0EB27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1C1D5-B49C-2745-9EDD-EC6D518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2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BC179-97C4-F4B3-9F08-9AAAF15B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43803A-E2E3-B2F3-18EF-C580B72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25C55-C97F-5B41-49CF-43A83FAC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2192BE-88F3-0395-E6BF-7B3562F3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8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2048B-CA77-DC9A-BB0E-1D5A6837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E6B31D-0188-8A06-68EF-B08E96B3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7476E-C5D9-E98A-A172-DB54D160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2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1C73-3CBA-1948-A2C9-C0AA1F13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3BFF9-D600-E99F-CC39-69F2092E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519AA-7368-E30B-6E83-00A2E101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406F4-0C41-2744-0BEE-04046D17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D6FBF-16EF-76E7-77A9-9D397E1F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EC5EB-14FD-C74B-090F-C3300E8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9511-20C5-E469-B060-FA48E0AD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7617B5-C897-F7C5-BDFF-26EEBA354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85F23-E051-60AE-3F0E-60A127E7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F3FED-0657-A08A-2741-39131CD8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C742E-B792-118D-9A9D-A52FE32A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AED4F-67E7-1F46-DD2F-C3D4C4D3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3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6D7A8-175D-EBB1-8188-371878E6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D7650-3C1B-A00D-49DF-A59AEF31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2ACA7-B5F8-B957-6127-E5EF3CCE9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D352-BDE8-4506-A5BD-A0321EEF1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A7182-782F-A896-5AC4-A05A1D6A8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E31B5-4440-178B-E19B-D3470A3A1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1F50-6109-4934-8AF7-FD90555C2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2024-03-10T04:27:52Z</dcterms:created>
  <dcterms:modified xsi:type="dcterms:W3CDTF">2024-03-10T04:27:52Z</dcterms:modified>
</cp:coreProperties>
</file>