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FEEA8-638D-6569-37DC-2B4048A32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F3EFE8-5B11-FBBE-DCFC-0334CAAC8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9B382-2B6E-4EE6-271C-99F1CC46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D8322-DAF4-A216-43B9-769C3F91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17987-6E63-A616-502B-5A7F3AAC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9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72E6E-1C41-1128-0CAC-5753EE5D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133FB-043B-EEDB-1986-C92C337AD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761A2-113B-0C85-C209-ABF277F9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04912-5755-CEFD-970F-34D8411C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DC455-7765-F4E8-632D-081FBA43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6F2601-5D86-CAD2-5A30-3A3B381E0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CD162-121D-A72E-47BD-33A5504D7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D7F54-7B7B-2003-992C-96D9AE27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0A85F-03B7-7573-7B81-6AC573EF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08693-9CE1-DBC6-E021-17861A6D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A6E24-B2C0-C2C7-40F8-BB1A364F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3F5C3-3F70-2C2F-9BB1-B5FB9B3E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156B4-3F0F-99DD-0A46-05762913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79BB9-0D6F-C8D4-3F3E-CC60E612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D2DA9-022D-98B0-34E4-91AD75F4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4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AC534-3FBD-DEB8-2774-926550F6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2F302-3BFD-402A-8490-C0C483D2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C873A-43A0-29D2-E968-BCFB882B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248A3-912C-6550-12F6-7FBFBB21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71E97-820C-2F67-42EF-B4944327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0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96F8-9BF7-EE74-B8D0-978753EC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38D94-9039-8664-85FA-132FC77F0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C6911-16DB-6B4E-01FA-475396AF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469C3-1648-C5CC-1B62-F3C47789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08C8B-537E-A1E2-6958-94635EC5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DE8BB-9211-0A83-978E-2A2FE5A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9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A81E3-D498-A4C1-0B7B-AD2DB617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48DBC-4A0C-6AB6-0E6D-BA57BD52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E8F59-B88B-E7EE-A018-B33AB63CE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CF11E-A6D2-57F8-9310-DB15D12A1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67DD49-C967-EE0C-7E50-C5AC98745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C5A4BE-F020-1EB0-4337-50A8363E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6E5B02-6CCE-C0F3-D1DB-0C598BE4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4EA1E1-626E-E3B4-5839-6926BB26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9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89239-CEC8-BBBA-ED57-F01AAE6F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0663D4-9650-9539-7A2A-0417E090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C67FB-0C28-0096-59F7-6AB009FB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62F37B-65FA-AA98-5705-969BBD73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7E3E0-4E37-55CD-59C1-16B29E24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C89F4-CAA9-61C5-339B-698B2F2C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3ED4D-6238-D96F-05CD-47D43B37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8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21B0F-E772-973D-D244-A404C48D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F1FDF-046C-ED39-0119-D9A27937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5177B-8FF8-1CA9-A236-108046F52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78390-EAA3-616F-6BAA-AE0BA7FC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09660-59F6-FDF5-2018-541A630D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12CA6-4FF2-3A32-1D20-C571DBDA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0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D591E-076A-0049-663F-2C76D045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B2FA71-F049-B46F-77F9-48EDE99AE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C727E9-C6BA-3D05-71E9-3A867577F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5ACB9-A933-F2D5-5744-F3BDF788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0AE41-618A-C55F-7A84-9B99B6B8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76CEB-448D-9761-52F7-3BBF77E7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5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349662-FCE4-3E6A-8B68-4F19D94C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8EC7E-BD53-66F7-9324-D31E8768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794EC-6A13-740B-4062-7F08A746B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E971-C812-44D9-A507-7F5B4748B4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497AD-53A4-A0B4-F8FD-80BB2F479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57AF7-5072-F383-9E27-F3A63878E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1A13-4345-43FF-9140-3AB183743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7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2024-03-10T04:39:36Z</dcterms:created>
  <dcterms:modified xsi:type="dcterms:W3CDTF">2024-03-10T04:39:36Z</dcterms:modified>
</cp:coreProperties>
</file>