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6761A-AD36-C314-E02F-A57C665C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7EA2E4-4075-F438-AB9A-207D5351F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01B01-B330-30DC-E989-60CDAB07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9DB2-2584-4C04-8BFE-38E373B0F7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3B8CA-B31F-04BC-6B3D-975E794C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06357-5C53-205D-059A-7745403E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5D8-C08D-4675-9495-03DAEEC9B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1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8DB65-9218-D65C-C8E0-B2A348C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CA8AA-5B01-EC24-E49D-783D91B33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5F3A0-6484-8D4D-49B0-899A95E1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9DB2-2584-4C04-8BFE-38E373B0F7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3E3F3-A692-1FDC-7AE2-D2B4873C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72847-FD57-1732-F5CB-AE01E802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5D8-C08D-4675-9495-03DAEEC9B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16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43230-4456-25B4-60BC-B712E6B02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6DDA1-8818-5E93-294B-E8F44EB24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153AF-49A2-291D-4FA0-11C79F54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9DB2-2584-4C04-8BFE-38E373B0F7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E98E8-BB1B-F892-1F8D-8D8E889A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96D4B-509C-7A9E-953D-3480B5B0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5D8-C08D-4675-9495-03DAEEC9B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0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3C95A-62D2-7CC6-F767-59FAAD8E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D44C7-C7C0-2293-5E6A-AB888194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DB28B-678B-E272-6ED9-44A8E9FF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9DB2-2584-4C04-8BFE-38E373B0F7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C6ED1-67A9-2387-6770-D4BD6419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57FA5-FC5E-9C2D-4BC7-1D6EE054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5D8-C08D-4675-9495-03DAEEC9B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2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49129-3176-4314-114C-FEE2EE08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E2B7E8-711A-EDB2-C37D-B34614BB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63FA1-6575-54EA-CE82-55815444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9DB2-2584-4C04-8BFE-38E373B0F7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60F6A-84E1-03DF-7122-8C422F21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B4BCC-C95E-9C58-97D4-98D14E5D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5D8-C08D-4675-9495-03DAEEC9B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1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81E13-CC23-7D1F-76C9-B487D29F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B5D4F-EBF7-E89A-DE30-EB29B47D9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E2034-6259-1DFD-35FE-324553233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C00C3-81CA-AE0B-999D-C2558C55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9DB2-2584-4C04-8BFE-38E373B0F7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3D61F-671D-51FA-C15B-73217BB1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FCB81-6A0E-319C-A4F5-AD9FC56A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5D8-C08D-4675-9495-03DAEEC9B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9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AF1D-E407-7791-6C37-03F40D52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26698-2DB7-7A22-23ED-86BFC2DDC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E7A1B4-B872-E128-A6BC-6168889C3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FE5B3A-6C06-286C-C543-A9C8909FF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C895BD-4B39-AE10-9231-224D811E9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6C3143-0188-84C3-A534-BCEDE0F5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9DB2-2584-4C04-8BFE-38E373B0F7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BCFF2A-B41E-52F9-9BFA-CE8CCEAE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254B55-802D-0B6F-4319-012F60D9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5D8-C08D-4675-9495-03DAEEC9B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9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CFE37-0D54-FA17-2A44-AA162314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5FAD3A-34D9-AAF2-ECFE-A7BD4E6E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9DB2-2584-4C04-8BFE-38E373B0F7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165B3E-81B5-40A5-6403-7EB12F7C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EAE8F-94B8-9820-1DA0-A891C5F7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5D8-C08D-4675-9495-03DAEEC9B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9CE042-0B99-C7B1-283F-CDFBBC74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9DB2-2584-4C04-8BFE-38E373B0F7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7BAC86-9B8B-7597-0E3D-472B1D60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01BBF3-E380-D3B1-406C-7671DA7A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5D8-C08D-4675-9495-03DAEEC9B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4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1DA64-DF0C-F7C4-394A-EA132234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3DC75-E22A-5E3E-3E99-4342F0D5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5CD47-ED74-B8FE-3F60-7F4CBA6C6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208DF-3278-BD38-F1DD-967780D0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9DB2-2584-4C04-8BFE-38E373B0F7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BCD70-89CD-A068-01DA-14CF3AD7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FCDFE-FCC2-8C23-417B-7A0EFFE4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5D8-C08D-4675-9495-03DAEEC9B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53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DA5CF-09EF-00BC-E0D8-9C172B61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C64253-381A-C6C3-07E3-48D0BFB89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41DF28-AF7E-EE6D-2036-5D6C01405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893DC2-7B53-57BE-AAC3-0590EF93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9DB2-2584-4C04-8BFE-38E373B0F7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F62D3-1F3F-3FBD-1D36-28D61F4E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DACF5-0E3D-96BB-6FA0-D3B4F504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15D8-C08D-4675-9495-03DAEEC9B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5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BA42AC-21BD-25A1-6C70-D2220905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86EB60-FEDE-FEAC-F161-48FB26764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C39D2-2F07-54A8-92C2-5465AE95F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69DB2-2584-4C04-8BFE-38E373B0F7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24A39-43F3-3506-175C-071229BF1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F17C3-4F88-AAE7-0EFE-05F0D35D6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915D8-C08D-4675-9495-03DAEEC9B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2" descr="1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79" name="Picture 3" descr="1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2024-03-10T04:39:40Z</dcterms:created>
  <dcterms:modified xsi:type="dcterms:W3CDTF">2024-03-10T04:39:40Z</dcterms:modified>
</cp:coreProperties>
</file>