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1602-50CD-C951-E5C0-560F9F29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59DDC3-6444-49D9-06B0-A15D664D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7BC9C-7E50-BB08-650E-B01C0741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E0787-3ED9-5D83-5456-643F1A7A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95BBD-D835-C938-03E5-D5022CAD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B4AC4-F698-3F56-E48D-49000B77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6A0F5-2788-CF55-60E9-67D047EF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02D7-27B1-B7CC-CD5F-08EE4E55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62C1-382C-EEE8-CC7E-D403CA32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9CE47-6C1C-021F-FD93-39963E1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E8C72-10B2-B3B6-032B-47C80ED4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FC8001-D247-3BA7-03C0-E4D88079F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7C50B-5195-6317-0091-60715C8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7A2CF-CB6A-40B1-7936-D6EE84BA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0ACAA-ABD4-D412-BC3C-1EC12C2B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643E-3041-B1D3-B160-F63F4DD7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1BFEB-DBBD-6AC1-7EDF-9555C5FC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EA200-349D-D829-862E-C52CED33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BAD96-7E83-4330-D64B-6672DD61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AF56-34E5-93B2-9E28-A6421A90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26489-1CE8-797F-76F1-8DB971E7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D972C-CECA-F524-DEB6-860FFB48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9042C-53C3-669A-993E-F7B2C083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4480B-8F0C-4E7B-E089-2E0E28FF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4B03-EFD0-5AC8-EDB0-FE34F62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BECEA-005E-31BB-1603-03B3214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4DD02-3637-84C6-3A63-665C144CD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6E9BD-61F9-E343-5423-453BD26AE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05E67-5E8A-A177-B877-8423819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4F8C1-5564-5E74-AA4C-79FB059B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0DDC5-8F8A-B0EC-F587-1895D99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FA32-775F-DA57-188E-6A930DF0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B0D3D-D5C9-97B4-2085-B162FCD7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9A6E9-1998-68D2-B7D3-401DDE0C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18B83-A3D1-BFC9-584C-A32198B71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8F685-8A4D-204B-97E5-3090A5536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A1F5BE-4768-F2BE-8E7A-2A87F3DB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56EDB3-AF7E-43C3-E54E-2770326E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E964E-E91A-B21C-E533-867D98F5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5582E-6301-2C99-C617-3D8969C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B76346-C672-CC6C-FEFD-507DEE05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7276E6-5C72-2E7F-95B9-ECAC702B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6D369-595E-5BF0-3A46-DF08EEAB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D1F88D-1E52-4350-C4AB-87DA43AA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113F4-D155-E294-7CF4-76A70000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2673B3-38C0-F12D-1DE4-CE22DA77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F4AF-AD12-6A1B-D1FD-B25C3969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DDF8F-344C-AE84-EC65-B338005C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9D25B-E862-887D-8A7E-8A650814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EBBB3-B677-DC93-78EC-D087CCEC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569EC-E4D6-7C7C-3E79-59E30C66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C220D-C016-9F2E-3EE3-42BFECD3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2503-7969-0036-4212-DFB66811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9FAA4-6D09-5029-C934-F505D735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416FB-2E21-0537-B827-1189A384A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E7B3D-E41B-A065-4797-76EBA26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EC8D1-431A-3F79-77F4-E64A0B8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F774E-5F43-FD35-BD1C-DB0935A2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8C748B-4CCD-7990-B30B-6DFE9E21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106A0-06E2-52B0-7E10-F36900E8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B0986-3144-0E5C-8635-5148E70F3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1DEE-8692-4B53-A410-65DDE3781C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41009-C05F-FEB8-4A62-04F1D1430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5299C-AE94-E604-74DF-2F8BF467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3ADF-7023-4B57-B997-78FE9957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4" name="Picture 2" descr="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9" name="Picture 3" descr="1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2024-03-10T04:39:44Z</dcterms:created>
  <dcterms:modified xsi:type="dcterms:W3CDTF">2024-03-10T04:39:44Z</dcterms:modified>
</cp:coreProperties>
</file>