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9441C-F1BC-B189-4CCC-7C033C71D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62798-21B2-3ECE-8264-12E96E38A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72B9E-8F31-43A2-1ADB-EA9688D9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AA1-35F2-4075-8783-1D7E4B6FD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6EB48-12F0-B59E-D72C-F6CAC16A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79512-2913-85C1-C49A-488B5D1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6A8B-6F44-4B65-AE19-177B8B29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6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2B008-A332-4740-6BF9-6F80B2F4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9AB53C-061A-A13C-177A-13BAD2FE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88214-9A3D-98CD-2865-D3F5F60F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AA1-35F2-4075-8783-1D7E4B6FD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6BF46-C655-D127-9045-9358357D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39998-BF4E-4800-4145-481592F4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6A8B-6F44-4B65-AE19-177B8B29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22FDA3-BFF8-86D4-C79C-B4A4C4F43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1AE96-F266-1410-26FA-652910E36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99C49-92B3-293C-46BE-86D02E67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AA1-35F2-4075-8783-1D7E4B6FD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A1A80-5812-1EDF-0EB0-D5B6210A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1A57B-B413-0FE1-5855-9EF630B3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6A8B-6F44-4B65-AE19-177B8B29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2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A02F3-3E19-E739-B496-DD9D9203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F9E68-79CA-89DA-DDDD-84AE0C3A6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0EB4D-FCA1-D39A-683E-33D791DA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AA1-35F2-4075-8783-1D7E4B6FD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8E5EC-490B-4C0D-84C8-7F8FF9DD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4B24A-F23F-0665-1FE9-848973E3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6A8B-6F44-4B65-AE19-177B8B29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56B35-D627-4583-3FA6-0A5CE83A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7F788-5249-AF2B-0F16-7B4457A0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C9FE1-6E76-D0E9-BBB2-F140ED37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AA1-35F2-4075-8783-1D7E4B6FD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28C9C-2706-62CB-F9C9-AB85AA79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812F2-3E53-3E14-6E55-B240A0A2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6A8B-6F44-4B65-AE19-177B8B29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1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1328A-46B0-C40D-8372-7503BF4C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5AF4B-7159-ACDA-338D-ECB557C8E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4AD9FC-8064-A75B-B226-114DDF8A1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0F009-B9CF-E68A-7AE1-0FD7816F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AA1-35F2-4075-8783-1D7E4B6FD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D6D4F-84A8-67F1-1CC7-0AD22B2F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2C035-15D0-9B5C-7A36-BD21F1A0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6A8B-6F44-4B65-AE19-177B8B29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5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746A6-72F4-6781-C9E2-279532E6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FCB7FF-C624-98AF-1B41-46FC0386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15656-533C-CF03-B1D0-0A97B38AA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745D0-9350-6223-9BEC-E5FD73EEF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66B664-76D8-5C76-BCF7-BBBCE2C0E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C27599-DE47-97C9-ED98-EFAF10CE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AA1-35F2-4075-8783-1D7E4B6FD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11DF46-B5F3-B483-3DEC-EBCB2C60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627216-2FE6-0070-6DDD-90EF8248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6A8B-6F44-4B65-AE19-177B8B29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0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2CCBE-08B4-535C-5D6B-8344336D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D5866D-232A-95E6-A0D8-95697C18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AA1-35F2-4075-8783-1D7E4B6FD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9D377D-01F2-4539-77DA-A3925CE8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0C45D4-3A0F-D518-87D5-8DBB4657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6A8B-6F44-4B65-AE19-177B8B29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4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7CE508-2FB2-0340-EACB-F499828F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AA1-35F2-4075-8783-1D7E4B6FD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1FD3D2-E03E-A8C2-DFC4-21F1FC27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8A4BD5-CB8B-DCAB-5064-F02BD003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6A8B-6F44-4B65-AE19-177B8B29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1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252AF-5FBA-6488-96C7-0287B3C2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B5CB-D38F-2DA8-8D6E-169AAA223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F7387F-B0C0-7716-EEBE-49C847BF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C6BFB-D55A-7FC8-890D-01C8659C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AA1-35F2-4075-8783-1D7E4B6FD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682BCE-8373-92F5-11FB-9787160C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0BB95-1A69-5A75-77CD-042FB579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6A8B-6F44-4B65-AE19-177B8B29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409D3-C669-73D5-E672-CB8AE90D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27C94F-F645-4ACE-AD22-2D51626BA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CA88C-6853-C0BC-CA76-EDBCB0368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18D46-8FF7-B12C-D4E0-E293F588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8AA1-35F2-4075-8783-1D7E4B6FD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7D6BD-33B9-E3B2-64DF-DAEE199D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F55AE-B273-3EE4-38D6-13036090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6A8B-6F44-4B65-AE19-177B8B29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8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4788E5-69FC-64FA-E36D-3A4658CA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58E72-76CB-D493-AF3C-DFD8DD88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9DCAD-74EA-FD2D-9C76-9FC8572B4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8AA1-35F2-4075-8783-1D7E4B6FD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49406-3745-0B23-3DF9-99FE90E32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4A621-CC04-DC70-9839-6BF50689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6A8B-6F44-4B65-AE19-177B8B29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7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 descr="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2024-03-10T04:39:47Z</dcterms:created>
  <dcterms:modified xsi:type="dcterms:W3CDTF">2024-03-10T04:39:47Z</dcterms:modified>
</cp:coreProperties>
</file>