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69681-890D-FC02-9088-EEDAF9FDD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BD6AC-27DE-8509-FEAF-F60FCB7A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29DF4-ECD9-D1F3-C6A0-9BAA676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90B6-86AF-BCB5-DE55-ACE3C601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44AE-D792-0FDE-7E08-6F664A0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7010-C1B8-5A70-A99A-116A2AA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67A75-5EEB-F380-B1ED-6DFCCD34A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15DAA-A4DF-192C-13C2-72B34D5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E0B6D-D97C-9A65-9E8E-4EEC33DC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591E4-86E8-3DEA-13FD-C04BCF8F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9D009-8585-6800-FE5D-5568FD4D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EB905-0898-BB35-0453-F7DC7252B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4BF7C-3C03-329A-B207-982EFC4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B0B80-7D46-EE82-0DE3-AC5631AD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87E81-D3FF-0E9C-30C8-925338EC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7718-C9C8-3EDE-A62E-DC02F3F2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42C01-9683-06C1-EF9F-F9F28816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D280D-81A1-1D9E-E533-53D7B61E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40406-CA62-023D-A882-ABC50FE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87EC5-4E18-ADF3-413C-7C3D4C7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3D6F-1873-2638-46F5-1090265E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F55DE-F8CB-399A-69A3-FCC8C3A9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171F-C6A8-A777-A80C-C9BB8B47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B8640-A207-8D25-2778-B40AE9DD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19BCD-5524-DB87-FBDC-D95DAD35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BD7FC-AE1E-9DAA-5692-606A88B5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D6E96-09BE-724E-C204-75658D8AB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97FC7-A09C-BE64-2796-0F54F0B1B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3994D-AAAC-B8F9-D243-F9F9278F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4E4A4-5D76-2CE3-392B-591E235E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AFB15-602B-2BD3-A714-532949E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F5AAF-D218-2104-5D23-A0782D78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285AD-FA8B-5DFD-E2D0-9D584B99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922C5-2DC7-31AD-B28F-B80E5439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CC39B-8163-9CB0-9D0F-138FBD135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EBCAD-6E64-B259-588D-1EE815312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BEC66-0579-300F-1329-3C402DA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8EFAD6-1DA7-4C70-338D-30C17EC4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AC14AA-0F74-4BDD-6594-4A3CF41C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004D4-643D-769A-3095-0DF3905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AAC5D-8D2B-4E2C-F491-505B3AA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F1AFD9-53A6-3A60-DA7C-19B7FD7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16CA8-FAA0-0F4D-A45D-145F7AB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8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0F6E1E-131C-0694-E1BE-0D5967A3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243A9-B216-8E31-FD25-27A5E75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D0BA5-3F3B-6842-184C-88AE5250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13EC-3296-774B-05BD-575A07E0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E30C9-7823-C48F-1414-65D3DB39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59C83-A63B-CF08-5C57-D47FED22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9E956-C3C4-5167-E08E-C61A96FF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7C6F9-3669-4F2A-D50D-B0B4C5F8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14CDE-562A-B2D1-3E75-0FFAC7E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78BA-DEBA-E9F4-156B-FA2BA89B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E8D275-3744-910B-B95D-F49A0E5BD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25F29-893E-C864-AAAF-EF870C9F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9C5D8-FBED-81A7-0E5D-23A5653F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61BFF-9416-CDA9-046A-BB999831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C2CDE-827A-BB66-F41A-FEEE1F4B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E3CEB-A6CA-3E07-DC3B-21B0AFD5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7D3C3-57B0-1D14-99B4-235BE759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FD819-3321-2723-17C8-25F525AD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2576-5A81-4E2F-AFA8-45F808F01C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8EA53-A105-FAB0-F0E3-30B93372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EC993-FBFD-135D-6833-39CCC840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2575-8779-4942-9A87-9BBC8F80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2024-03-10T04:39:55Z</dcterms:created>
  <dcterms:modified xsi:type="dcterms:W3CDTF">2024-03-10T04:39:55Z</dcterms:modified>
</cp:coreProperties>
</file>