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A937D-6A7C-6536-DB88-45048D6E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BDC80F-E5DD-BA7C-FD9F-5BF6FA240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D93B1-A9E6-5D4A-7C60-3F704760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63180-F5F3-6EC2-09F4-9D0AC873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8876E-2D5A-FF3C-1B2B-64FE2940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6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E4687-BB14-7B39-6703-C896DC61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A4DC3-3CD7-2B27-2D5D-3B6916A87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B3C4B-CC12-BB3C-470B-9AF44B42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945F0-E4A3-40C7-4B88-94AADB2F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D0708-048B-64FC-B4AA-3E16A90A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1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C0366C-F666-0EB3-B516-CB31BE328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93C91-4904-092D-83DA-85F101F5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8AF3-2BE8-83CB-AEE9-6B4561FD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FAFA5-1BCB-46DF-58B7-2754E33C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6CBB2-A4D7-08D6-54AD-07734D4A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DE7A8-2689-1B2F-D514-9BC06C0E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FF218-2F50-337D-C0BC-03DA779E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E1E7F-739E-6A71-73FA-72AB1C3E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55F0-5B69-170B-A4DC-61E9180A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D388A-6E62-7927-1BA6-49F22DA7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7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495B-FEC0-D36A-4235-4065CB96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18AD4-F33D-AAD2-3A33-026BAAA7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927AC-76DB-7354-92EC-DB4798D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F6284-43D1-1105-E360-ED827C28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F43AF-83AE-993C-E914-1AE434B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09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AE0F3-9850-5F9D-521F-23AA34A4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82864-59DF-E554-387E-668D570FF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3780E8-2CE4-DFCB-C35E-F801A19FB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1DAB1D-F6A1-5590-E4A1-D94C09E3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596B5-7598-50EE-7818-DA87A571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A8AE01-8F5F-DEC0-A1DB-7C7F9719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8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E84C7-56C6-DD53-CE23-50A85BEF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DA43-3719-99E2-4492-A01E133F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D1FD1-2F6B-B772-91F9-2ED8233B1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B2B8E-1F49-269D-8690-121A713CF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B64388-4ECD-1D63-0C66-451637A7E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98E66-5ED4-F34A-CEFC-7F7A1C1D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D993E-34D9-5D7B-F242-FB6BD4D2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83246A-164A-EFE5-AAEF-3BBC4BBB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4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7E490-F9D1-4DC1-F30B-E30AE5B1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1E0FBF-B21A-3FF7-E8BE-6C0F9F22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3F5B6-9906-629B-84C0-BA13EC67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03242-6034-EB51-9A4A-6673379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E4B08-50F0-8A43-3E0C-018E492E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D2BFB3-FCC8-697D-9A30-FDA2108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5A331-2D96-FD0A-DAD0-ABFBAD1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544D5-ACC7-BB02-16C1-950AE29A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A79955-9A04-13CC-84A4-5BAC9C31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5CB1D-586B-C131-828B-CE9F79404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7CB64-72CB-FB39-C054-E3B6063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67957-DB59-F990-4686-69566883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E1854-3FC2-7DB3-D699-9882248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7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02835-CAE8-FDCB-6E4D-B7D5572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CB2824-FCB3-7A5B-915C-48E73EA36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4C691-D3F7-2D24-CE2E-95C50A8F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526CB-9CA3-B95A-98BD-6BCC4150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2885D9-F7C6-12E8-4996-A987782D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AF3C6-FA47-38BB-E633-7F1BB606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9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27B90-7986-89A6-DE51-6CABBC3F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5F4044-6E41-25E2-841F-8F602027A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F1A1A-A943-1BA2-9B8B-4B3DD618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2C40B-CA3E-47B3-A487-90A2E80DDA9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94D3D-1FB4-E116-8CAE-12B9124EF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AEDFA7-F5B4-811E-4F39-6E942681E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E6E1-C1D3-4F39-809C-6D700C9DA0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1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2" name="Picture 2" descr="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2024-03-10T04:40:06Z</dcterms:created>
  <dcterms:modified xsi:type="dcterms:W3CDTF">2024-03-10T04:40:06Z</dcterms:modified>
</cp:coreProperties>
</file>