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F7205-CC33-C2DF-833B-22674637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ED177-5DF7-3ABF-25B6-F900D38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2BD97-AF23-367A-06FD-5E1B5376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B397F-B906-EED9-4DF3-44EB5D2A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BC121-218A-2DDE-BD93-D3526BC4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4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0DB2D-0C51-5F36-BBBC-BDDA3BED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842FA-B14F-8772-434B-1D2AB677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8827D-1BAB-D0C9-8A16-EF1F245E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7CC2C-9CDB-B102-A16E-985D41C6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723D2-59C6-3B64-33C9-C00EBA5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9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298DB-70ED-9574-7F8A-5AD97CC68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15C92-DC22-D66D-28D5-F8B7552C2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DC5A3-BDCC-F15B-7DE6-9042536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8C9BA-5127-2C96-9F5C-A220D57B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20037-14F6-8140-7C70-950E1FE3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78EFC-54D6-A32B-3F40-EFDB2420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D6A77-145A-A673-2629-BE37BDF2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EF50B-FE0B-6576-73F5-81879FDD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47BD1-605F-0FE0-2809-43CF7BCE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C22E-8395-8EFB-C715-4CB111AA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2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B51C-CEB6-AA56-DCB6-6B121759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6370C-D60C-40EE-D632-630535CB8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93FFE-8393-FCB4-18EC-250DA7D6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7B574-AC3A-FA27-7D2B-EDFBB925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A94A9-DB5F-7AB5-5E49-50845196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1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0E7A-C53F-B99C-31A7-75C7BCC3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C071B-A8F8-B5D8-0C41-266975D2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82609-1710-85E6-C1A4-451C6C98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EB096-7328-39BF-E323-15442EAE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AECF1-9323-3B9B-1344-5933A93A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19D65-F2EB-79A0-A750-FD3A312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2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59043-E8F6-32ED-63DB-90EFBECC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D557D-7149-6FE4-409B-F35CC639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DB7C0-D81A-F2CC-3A8F-3E4E04DE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61BA8-AAFA-C6F1-2505-909A451F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0A809-6B13-F163-38E1-6ABF781F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4EC88-D265-5C02-3670-84FA9C1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9B726-F44A-3E96-4C8E-ADF941A2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3DD8F5-F8D9-9D3F-46E0-23FF9E4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C51C9-4A52-CA10-C4F2-96248519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D9633-8677-A285-B85A-43E3A7FC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8786E-AEDD-5F19-8E18-73E8206E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C1E0B-9D91-EB60-D0EE-DDFB834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AAA080-9305-9C72-FB4F-C7F5E4A4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03ABF5-F8AF-561D-0A3B-957AE915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0FBED-C04A-FEFA-2B05-7F319DDE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F137-EC23-F33B-F1C5-A17610FE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AF449-C652-E7F8-39D6-90E9C058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B4482-AB05-C341-C9B0-58010E60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6DCCB-B469-61CF-B87F-FA10A4F5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74A88-81B4-AEEB-FEB3-7837E0D1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2DCA6-9D1A-899F-E92D-FB7C5805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83D40-A65A-F936-2E36-F7489918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12C01-C43B-86A8-2600-AA6B0A2E9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761FE-0A40-B8A1-5CD2-2304E433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5103E-FEFF-7F22-5BAA-5FEA4CF6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83345-3E93-5E65-0359-7066BFE0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DC2F6-7EE2-6B03-4EC2-E6A64851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0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1F25D4-29E4-6051-32B8-AECB24C8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C2ED2-4CC0-3E6E-92B8-C72B5FA2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F9E8B-65EB-EFBA-56C0-3BE61AA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240B-E2BB-47BC-9C3D-B26E018D0B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2E7AA-8E68-8FF9-2B85-96CD11942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B1F89-81CD-4920-F432-33F5671BD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C210-0033-4520-8347-4BA5FACC7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 descr="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2024-03-10T04:40:26Z</dcterms:created>
  <dcterms:modified xsi:type="dcterms:W3CDTF">2024-03-10T04:40:26Z</dcterms:modified>
</cp:coreProperties>
</file>