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E9174-1414-637E-0945-57BCD8D9F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FE2CB0-0FE6-9A56-5EB8-2A0665A0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6D933-F41A-3ED9-FD61-3897A9B9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51B11-919B-2B52-4F90-CF03A3A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2F2BA-8CD3-A7EB-9770-34B7A404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C399A-12DA-73EA-BFE6-C6D7BAE7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E3AC5-C51E-E8ED-9654-B178D360A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786AE-6B4E-7E8F-EF43-82DAD636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65754-384E-C157-2ABA-0D98E43E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A6222-1815-ED93-604C-D4C86178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5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B8536F-005C-00A6-51FF-A092E1C46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CE6EE-0300-24BD-2C2E-6C30A630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C5204-4442-6610-BB56-677A3F36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E8986-20FF-FE49-7839-2E58869C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73BED-40BC-2A2C-8945-7CE35660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4E7A1-ACB7-6437-A314-12D0447B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EF169-10EE-29F4-F1DA-A9AA5FE91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99407-5616-BA25-B413-FB8BD4A3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CA322-26BD-747E-E0B2-E93A4DEE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C9451-67FD-1228-2322-42D5E3EB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3C8F9-1777-DBF9-861D-A9B50D7D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46E8E-1AF1-42DA-DACD-EA14A159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82322-0BD9-42C6-F870-2EA5AAA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38439-57EF-6FE2-912D-7D583A99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F879B-F590-3FBC-AE29-47049E1E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7379-ABA9-2A3A-70A3-53FD3073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35EA7-2ABE-958A-6144-505ACFF89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43D21-4799-A361-2CCD-313B69DD7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211C4-8677-702E-B7E1-198F4D5E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DEA38-7F52-8AED-6CBA-D62F4365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60070-B87A-6ABB-FF8A-F5AE7D2B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9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6FBE-E0EF-DC84-89E7-146843DD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16D85-907B-BAD1-361C-4B475575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16144-A737-A03C-5306-198AB2B8A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D8C233-6F8A-EE04-156F-1D9302022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A82397-F0D2-8A7D-9BEA-8B53C0F76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6D2924-451F-C568-DA37-5E5A97C3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ECA086-2F84-4B18-9A53-B0F5A8D2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1D83D-ED3A-A44D-9DE9-E1390B67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0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04999-03D8-461E-4775-3D4F0E32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0E7C5-27AB-6CA4-E453-DED15F3A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A234D-D3A1-C134-D33F-ECC315E7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668D3F-F46F-DE52-77D3-6BC1D966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E31199-19DB-9D80-6701-A11F916E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6548C8-5F35-B2DA-61FA-E95BA2C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0D848-E35E-1DD1-A16F-07B386DB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7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972B-B827-A4F2-0024-B4C3B428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11EC0-EA63-3028-05BD-8D245CFC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82439E-8A5B-CD7A-902F-35F5EB12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DFC-5953-946B-A490-334BE167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E82A7-4E93-767B-1F72-444319EF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E9DC0-A3E8-C0CE-CA69-F609E727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6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5E055-E89C-C633-C828-B379E5E7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F1E16C-5B2A-CD7D-3298-535DF7877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4B440-B06F-6CF8-E345-A7ED63E1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6C14A9-6615-71CD-30A5-BCFA2A3E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6F84B-8B70-B131-CF6F-7FBFFCA0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4C3CF-BB4F-9977-80C6-0994DD9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D12371-137B-A33F-0A9D-5993C112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EB397-E3DD-2B63-0001-07CEBFAA1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61B4B-04AC-2522-CC7C-74A9B9CA5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FD099-CF91-40FE-881E-FCBEC10D8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60C7B-6A7D-08E3-4A28-D08C2A22D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F259D-F02E-57F7-B92D-2058833E1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0D90-E251-4E7A-9CDA-B9044989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6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 descr="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1" name="Picture 3" descr="1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2024-03-10T04:40:29Z</dcterms:created>
  <dcterms:modified xsi:type="dcterms:W3CDTF">2024-03-10T04:40:30Z</dcterms:modified>
</cp:coreProperties>
</file>