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E4E48-16ED-6EBD-28F0-9EC81FC80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585E40-21E1-6CCA-6205-B3C07E62A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6EF233-3A91-872F-EF49-6B015C738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57A15-3846-453A-B0AA-DCFF607F9E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808165-4729-77A6-09EA-C1A2A7AF1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1A9EF4-1020-6CB5-4720-F8A44A79B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7025-0D55-4909-B26C-769F13F6A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698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ADD1F-3FFD-5388-0469-C33A1809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28DF0A-CCF1-872C-EE33-384CDAC94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D46FF2-0F95-291F-E491-5D30F183C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57A15-3846-453A-B0AA-DCFF607F9E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DD03FC-76E7-2775-F268-095B23BD3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C7CBCF-5E2F-A879-557E-326112B1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7025-0D55-4909-B26C-769F13F6A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95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3DD4A5-F726-A719-7A5A-141B51D19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FDFC42-D5BC-86E4-5049-AE76CFE1F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561ED8-0748-DD8C-A63F-70BB94238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57A15-3846-453A-B0AA-DCFF607F9E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0BA060-B55C-0E1B-9948-BEA406B9A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D4829E-D93B-A794-97DC-ACD2B3815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7025-0D55-4909-B26C-769F13F6A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770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0F456-08C7-6FCE-1917-8E780D790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7926E5-D77D-C969-A869-41A441BFD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072A28-7D3E-40BB-4948-CAF211FBC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57A15-3846-453A-B0AA-DCFF607F9E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CD9D0D-0DF2-5BE4-3FD5-798F5654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9D9023-C369-6BF3-19AB-7A382CE64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7025-0D55-4909-B26C-769F13F6A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94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58BF9-8949-F3F0-E8D8-1EAD971FD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91770C-327D-A7E0-F0DD-64A7201AF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74FCE7-704D-0684-CDBF-5051DE946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57A15-3846-453A-B0AA-DCFF607F9E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D07330-CFA8-44DA-F2E8-2B066DF07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8B39D6-8FB4-CE65-A330-802A1552A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7025-0D55-4909-B26C-769F13F6A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79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090D2-8E63-9E32-D8B1-D5219733F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4E68D-0F43-68C4-5B8D-C58EBA1F1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CE9C3C-23FB-28CA-63EC-95FA4C383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A914B7-E377-AAC0-1149-5A445550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57A15-3846-453A-B0AA-DCFF607F9E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264900-764F-DF45-D4E7-92A9E89B5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CD6257-AD34-CC9A-57F6-3C2367C1D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7025-0D55-4909-B26C-769F13F6A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18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0483E-92AC-7C9B-2193-AEF0ECA97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48B671-5E3C-13F3-0DEF-D18166DA5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B6D3C-AEA1-9117-ECE4-C45C8E73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18A0DF-7295-D1E3-A413-1197975BA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7B1552-1373-EF3B-E315-E58EE7619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36B719-5AB5-B0F2-6252-FFC67B465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57A15-3846-453A-B0AA-DCFF607F9E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CECB96-BDBD-1D67-150E-B8827AD9C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62998C-AF71-F0C5-D978-4216BDAB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7025-0D55-4909-B26C-769F13F6A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611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F6420-6D5D-79F5-0F1F-D69926FF7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E76E0D-962F-300E-27EC-AF366307B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57A15-3846-453A-B0AA-DCFF607F9E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A7496A-3AC4-525F-973C-92ECC632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8DA036-BE1B-21AD-6032-DC1B5613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7025-0D55-4909-B26C-769F13F6A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997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176251-BC95-783A-2E5D-4821BDB28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57A15-3846-453A-B0AA-DCFF607F9E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6D526D-59F8-1AC2-D9E9-B17991ACF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06B15C-1FE9-7DFA-9D61-5B8A7A275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7025-0D55-4909-B26C-769F13F6A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74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5567F-F5F7-128E-FDBB-86C04E2E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8C3CBE-D933-22AB-4098-43203A201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82A8BB-5664-6760-0AC5-8074127B8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1BC187-85CF-43D0-53B1-CD31FC9F8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57A15-3846-453A-B0AA-DCFF607F9E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D20894-E3F2-E0E6-AA36-9A61B9D8C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35F474-11E6-07B9-37F5-602FFD88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7025-0D55-4909-B26C-769F13F6A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54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A9792-5A45-EAC6-D873-1854C4CC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7CE003C-D512-BB8A-F8B3-49487ADA7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527FC4-D928-0A43-BE96-D35F9AAB0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A8AF5B-3CA2-0DAA-1327-77041FA67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57A15-3846-453A-B0AA-DCFF607F9E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2D385D-CBC5-0631-766E-31CBF8AE9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DA1356-074B-914A-624A-F9E681E3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7025-0D55-4909-B26C-769F13F6A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873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DD92DD-6944-59F6-83F1-D475488D3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166886-3F3C-258C-90D4-A5D42B117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1B86AF-2F24-FFA1-FB01-E4048BF34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57A15-3846-453A-B0AA-DCFF607F9E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C5383D-72DF-774D-D627-7FA66D844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5BEE32-259A-30BC-3CA9-A0DE3EC68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D7025-0D55-4909-B26C-769F13F6A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85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14" name="Picture 2" descr="1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3539" name="Picture 3" descr="18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3540" name="Picture 4" descr="187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2024-03-10T04:40:37Z</dcterms:created>
  <dcterms:modified xsi:type="dcterms:W3CDTF">2024-03-10T04:40:37Z</dcterms:modified>
</cp:coreProperties>
</file>