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5FB19-DAA6-5849-DD83-C9102B975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3639EF-EEB5-551D-9463-50A30CD7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312A9-C143-6CA0-CF2F-E2FB0400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F356E-33A5-C2B3-E773-B20478A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45A31-872B-6828-A303-B8F13B6F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5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502BE-0817-ABA9-6059-F4CE1BA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C919B-E76E-74FC-93E9-BB0BFE303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CCA1F-50B0-401B-98E9-70390939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54396-1295-44E6-9DDF-28541CBF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858BE-5842-3B8B-A748-435804A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CC78DC-DA81-9404-D24B-41AFE6BBD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ADB0E-1E25-EDDE-3FB2-45A916FF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AA246-2F00-8FC2-18D5-4AE48E09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0C4C9-BFB3-45C3-02AA-6A5A5227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7855-5C6D-3021-9D00-E5898CC3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D09E-15C2-C902-CE1F-9B66776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AFBCF-E730-908D-594D-FD9D013A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B9416-EF04-DC19-EF9F-DCF61AF5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218AE-26E0-1C76-8226-68773774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4C38C-9C98-AD05-2187-01B420CD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9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D683F-F3EE-9CC9-23A7-9A7DE747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2AEDE-9178-BED5-E876-308F7DAB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E738-9CB0-5443-AEE8-3DB05B27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3B7C0-4C8B-1AF9-115E-9FF7767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5FD0A-3F4B-12D9-6410-D3D98B5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E4C1-4026-C15C-2D75-070B56FD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CFFC2-1EAB-59EF-ACDB-E1FFD8A4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01915-B055-997B-792A-B32E4944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25C69-BF23-9BB8-1D2B-C9346FFF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FC747-BFE5-EB6A-CE14-C772C995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DD1E4-CCB6-CA95-A10B-441D883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9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2DF8F-806E-05CB-8931-AE169994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1B3DB-E363-628F-2B2B-920ECCD9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77F11A-AA42-166F-FC88-7A2888E2F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39224B-D59B-6635-EED3-72E2F09B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F5990-93FA-83AF-37BC-BFD5255E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A2FBB-703F-7706-C04D-0BE8EBE9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B2669-D8A0-FD50-1BCD-9F3F2B85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DB34F-5036-1777-8D5F-D49E37A6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899FD-72A4-E581-54CF-45F3E69A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9D771-3BE7-280C-6551-1FBC2A3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E81AF-43D7-B874-543C-72ACF7F7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B6B8AE-0B40-71B4-708C-1D035E5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2B229-355B-E2F3-0A2D-5EA80C35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CD4E81-04A8-9410-AA4C-F16962A4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B00C7-FF91-F584-E1F2-7A863796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EAE40-9F01-2CB7-9E16-089F6021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DA41C-2CC1-0373-B297-81D42D78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99160-AF20-8437-7C73-668476CF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9FD73-C0B7-3F41-D846-878E19D3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8A27D-2FD2-678E-B534-D5BEB759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97AAD-AA4C-587C-0998-93CA3AB8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3EB0-942C-655A-BAE6-04A29DCC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8E269-9FE7-96E5-1AE7-0A174343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8532D-6EA0-4612-C4EC-364F5230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22A45-09BF-FDEC-099E-934B45FB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AD5E4-AD4D-CA22-DDE8-CDE148FD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27F01-A969-2E2D-EF9B-A97A10C8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4FACE8-F7A5-5F58-8A59-FB2A2F22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01852-A4D8-2200-8C27-FC9AE57A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04AE8-7CBA-57EC-F6B3-489DD6264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FA0D-0CF6-4959-AABB-266155CAD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8BFA4-87F6-FE56-3348-955E49074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718EE-7C5B-CF0D-3D6B-C6B10936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C623-9B92-44F0-928C-20177A3EE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2024-03-10T04:40:45Z</dcterms:created>
  <dcterms:modified xsi:type="dcterms:W3CDTF">2024-03-10T04:40:45Z</dcterms:modified>
</cp:coreProperties>
</file>