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FDE4-6FBA-E73C-EE33-C6FDF558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25D222-557E-0459-9D93-22146BD7E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F6B1E-477D-CFEF-8BDC-41F6882A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C1D55-6DF7-824A-4F47-B8EF89B6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E552B-6277-AE5E-D075-7D1AC93A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61C8A-BF8B-66E9-CAB2-96727AEC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A93B7-F07F-71BF-96C6-B35C4565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25D28-E3AC-A17B-47AA-1DA3B6D9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082FB-A9DC-98BD-D6AC-7A96E4E3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8DC2C-40C9-D52D-7AC3-3AD370B4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2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26D61B-862C-CB3B-6B76-AD8B2511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0F429-DE35-F4C6-4DC8-FE5E5C19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9AE11-D5F3-B532-9A34-0BAECCAB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B663D-982D-043C-E676-2689EBD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DD9C8-7B6F-5BF0-9926-F7FDA63F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0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0EE71-49CC-92A9-53A8-B3F27978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1B977-ACD7-941F-6866-F4FDCBC3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AAA1-61BE-2CC7-E6A1-93E2E530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6081A-CF20-023A-310A-7223D546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8EEE7-35AC-A6B6-ED60-B6E50FBD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7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B6BA5-76B1-62FA-A45D-619404B0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82B63-3290-8FB6-4CF7-DD787D17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1D0A2-972E-964E-EB2E-F0BC3D61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1902D-DA83-C62C-72B3-85FB90E5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9E1F3-71EF-962A-E83F-2E9EFF7D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9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82DB-6CE2-B118-54EE-EB907819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B6578-395C-C8E0-3010-1CF93D08F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C8EFE-DBA2-8F0D-0F73-44F6FA71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D0A89-D8F6-47A6-7E62-9C0ACFE6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BFCBB-894E-4600-1CE4-8AC3298F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07719-3378-7275-EC01-0ADBC572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10B4-4D3A-54FD-2B0C-0B8FB60B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5FFEF-ABC1-B0BD-8245-C28DA9B4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0C8ED-C5B0-818A-AA77-6ECD5B1B2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08ABF-04D6-7AE7-64BC-0771F3F1E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DAA053-065F-0653-0A32-78F1C431D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B83AF3-8921-F5BD-0C0F-36948F54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D2F08D-746E-A94E-82EB-68F3DEEA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46916-7E57-0C7B-55DF-E4EE6F1E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8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F2805-08AB-6B35-77DF-A4E35227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05F885-9F5B-CFD6-C057-C0B515DF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D5FCC0-35D8-B74E-D019-3224C9EF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2A32AB-CAEC-772C-EAA4-B44115A9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38528-B15A-43EE-9932-6557993B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12F1FC-382F-0F8E-CD06-96AA6BED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5950DC-5855-BF43-5454-5A9F7507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AD73-485B-25D7-E515-5B92A056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1FB8-F3D8-5BC9-C5EC-35AC18009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553DC-E908-35A7-8398-96E5CF995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727F2-ED25-DE22-6594-CA5A757E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6C478-0AD0-9093-D228-EA49303D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51A0C-7F35-98EA-8335-E5C5225F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E308A-5B5A-6ABB-6CC5-C7CA358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36E5D6-B07E-0565-C0E4-24C551F5F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467C8-BB27-4382-31C1-E86E354E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7AA6A-0334-34AC-5FDA-6A48EBF5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2EAE5-EAA8-E651-7616-6EE6169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52BD8-88BC-3834-3930-18146910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35412D-1EFF-10B8-74D4-F3B84890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4F7F4-FAE8-D710-AF17-0D6B299FF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62A67-11FB-465C-6946-4F09F775D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05CF-63E8-456A-A837-CB55B57DC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0B380-C916-6BF8-E5F3-30E4731A4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B23C4-A277-1AC9-B46A-BEDAAABF7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6EAA-3C76-4DBC-90A8-18AC16D40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2024-03-10T04:40:49Z</dcterms:created>
  <dcterms:modified xsi:type="dcterms:W3CDTF">2024-03-10T04:40:49Z</dcterms:modified>
</cp:coreProperties>
</file>