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009CC-0DED-8449-CA62-761EA7A1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6B172-9790-4B12-EDCC-233DDDA4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70502-A0B7-6133-5F42-5A226116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F9AA0-4347-87B8-C219-7E1BD508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52BA7-7C13-9F6A-AB80-51FFE58F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4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B9969-64DB-F131-77DD-319DB9CB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BE355-6A3E-3CE7-5029-F69DEDDB2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75516-5437-2BBF-E8C4-2E600C5F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929FB-CDD5-D91C-605D-0FDF957D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67A4C-C8F7-FD35-B292-9435A4CF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58CE09-AF0F-15A2-E295-93E518E67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F77F5-18BC-2EEE-97B3-11220B78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9FAAD-463E-50B8-400C-3BA8DBB7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B98F-54BB-1568-B8E2-BEB42100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EE1B-8B24-63F4-876D-7E46EF5D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6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D4FB6-8365-08E6-CB04-ED9E1050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0F4EF-13C9-D062-3454-FBB512F6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52B49-70B6-9EE2-4D37-3574302C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D75B0-D749-1825-244D-EEFC6484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6E250-8EA1-C2BF-E313-2055FEF0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A4729-40AC-4F11-12F3-EB9466F4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81C70-CB05-99B0-EEF0-BDBC5EE9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4C444-4A03-7766-857A-48493407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3EADA-C3C8-2916-AD6C-3D16D427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4838F-B3E4-29E1-6402-2929BB61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6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F794C-81C0-AD3C-719A-C2483E94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A2E3C-1A7D-234C-A105-D17AB4579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C781C-AFF1-7836-FF92-E7F673A5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3D8F0-A4C9-C9CE-0FDB-8B33EB2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B8889-96B0-7338-E137-AF7B806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FBC53-0874-FBB8-3E09-EF365B60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DD4E0-6BFD-22ED-79F6-A739074D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B5978-C49B-8A1C-55F1-39B4DCE4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C99D1-B672-EB4B-6F1C-9B819522B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5D0B72-9B5B-A88C-F4FB-DE0AF70B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1E1FD3-D23E-B1B7-CBC5-C6AA5F4BB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79F81C-8426-65A9-DB96-6B2CE775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419F4-3872-A0D7-79AB-38AD57F3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46AE64-6523-6747-486A-AD2CC8F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5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9FABF-09BB-8065-820A-242599A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9AE29-EAC1-D7DD-6E85-FA2B3F2F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E627FA-F2FF-2D23-74D1-752E47E5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9A69E-2B9D-D831-2B0C-AB7A2942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651C6F-A657-2C03-BF9F-D6E106E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3795A-C1CB-CA6C-2BC0-2F0E58FD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87AC2-2D6C-F641-FA01-2E973796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0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EB0D-A8D7-7248-B85A-12EC9402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84A37-E371-5F39-97F8-49EE902A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1125E-A2F6-34CD-7904-3E8C89055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7E362-AF04-5B95-D601-746F4CB1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EF283-7CA0-1D18-56B7-7770486F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E6518-B663-23AA-74F1-4B106C36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24E6E-40F4-7CC2-0D01-08A79D39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C8127-C695-4E8E-E242-C12429D01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C227A-134C-B07D-BE2D-7884A1E5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254AB-44C0-DDC5-8026-B41F9432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8A7219-5B6F-153F-E3B2-E5FF128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CCF7C-C8CE-7E3D-605E-AB464C04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6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F59957-EDB6-5B4D-1BFD-7D7DCCBF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C7D3F2-2CD9-6D2A-E541-060EFE5A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B1D1-8ED4-650D-CC34-E75D33A30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24B1-57EF-4B7A-B082-24B53F0CEB4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F4C91-9E0D-BB58-E3CC-8D0074945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7B6BD-E338-688C-B43F-CFE26A791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941B-8094-48AB-876D-1181CAE21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 descr="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2024-03-10T04:40:52Z</dcterms:created>
  <dcterms:modified xsi:type="dcterms:W3CDTF">2024-03-10T04:40:52Z</dcterms:modified>
</cp:coreProperties>
</file>