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44FE4-5053-2466-8D6A-1A524F42C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2955BD-6FDD-3E0A-0D8C-E43F74F74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FC9FF-E09D-BC1B-8029-898D0A12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952-4BC3-420A-95A9-5F6CE6A87E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3C523-F240-D4AF-18C8-4D6EE697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1D589-70A9-D7B2-38F2-895E5DA8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CD8-3B6F-4B4B-9679-06CA1F697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5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1E6F3-8005-7980-E9AF-63D12DC2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3483F-09D8-27AF-351F-52648EF0E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DC97C-5E7E-D158-3268-4E26CDF2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952-4BC3-420A-95A9-5F6CE6A87E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1089B-F039-F888-BB33-47E9CF04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1E9A1-30AF-A585-30B3-13E41513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CD8-3B6F-4B4B-9679-06CA1F697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2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54F045-F785-68E5-CAC5-13D888357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03CA9-B896-77E4-7096-A12096E3D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504CE-39BC-703E-F0F3-63CD2F1F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952-4BC3-420A-95A9-5F6CE6A87E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79407-8E33-768E-ADFD-3ADC015B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62F79-9882-5DDC-D6D2-42AADEBC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CD8-3B6F-4B4B-9679-06CA1F697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1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34DB6-3889-FA04-AE4E-53F56A3B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96882-A30D-FCC8-4A0A-B08D30FA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34909-B805-D007-5F04-E9F38994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952-4BC3-420A-95A9-5F6CE6A87E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64DF6-360B-6353-2F85-76EDD0BD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8491A-A6BF-FF77-FC80-302A174D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CD8-3B6F-4B4B-9679-06CA1F697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53A24-816E-E4EC-7A37-2E0AF8B5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299AD-C2E5-55A0-5FA8-E5B9345D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4AD48-1BB7-613B-43A9-604A5624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952-4BC3-420A-95A9-5F6CE6A87E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C9311-F400-293C-BDE5-7BC0B14E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3BD5B-A3DD-9E66-71CA-C3016CB6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CD8-3B6F-4B4B-9679-06CA1F697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DB7BB-8D21-B80B-B257-58BF1AFF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A80C3-A89A-2152-46DC-D0412AC60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58B293-13DC-CBCA-4D47-F08CAFEF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48C64-DF83-A182-D5F3-D90FB9D6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952-4BC3-420A-95A9-5F6CE6A87E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A7F75-2453-9A93-ECE3-67E90B0B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57D906-1CF1-2380-D919-5749CE1F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CD8-3B6F-4B4B-9679-06CA1F697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0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33DED-9811-2EF4-84E3-4040C018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D8339-779D-06E5-0E1C-C59374488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E9CB0D-43CC-0721-0355-472B4185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0D60E5-9F32-EAD4-F25A-285A7CA36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37281-1382-55F7-DCDE-161D061FB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0933C6-FEBD-0B6B-5F4A-6E291C85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952-4BC3-420A-95A9-5F6CE6A87E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8AEC8B-DC96-2E78-F0AD-C0B365BB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F66421-B9F6-422C-F667-DB58F296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CD8-3B6F-4B4B-9679-06CA1F697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9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33F9E-39B2-E13D-FB22-EA3F7019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603F04-2D06-C675-6C9B-DA9EF01C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952-4BC3-420A-95A9-5F6CE6A87E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CA7E70-F124-DE33-481F-C7299D03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FFB31B-4506-A419-5659-B73F4E3D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CD8-3B6F-4B4B-9679-06CA1F697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6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C9FFEF-C5E0-10B3-6F27-A07BC33A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952-4BC3-420A-95A9-5F6CE6A87E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C38167-F7F4-9FEF-44B3-52EDBCDD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A94CF-09E0-456F-1644-288A971A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CD8-3B6F-4B4B-9679-06CA1F697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6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04C08-64AF-1E86-B986-5421E560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1F17-D33D-4DD7-806B-DCC0E1015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190B0C-AA5A-203C-C1C5-445F9E48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1BB42-E478-1CFE-BF7E-317417B6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952-4BC3-420A-95A9-5F6CE6A87E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51520-7922-836A-9CF6-4F520A2C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F425DF-3EFE-143B-3201-45AA1604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CD8-3B6F-4B4B-9679-06CA1F697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6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6D2C3-F5A1-CE09-7518-110ADC3B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275F94-3063-D63E-BEEC-314942091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499E3-2C05-A0D8-13A7-08889EB79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07D8C-535B-B784-59A3-80F09554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952-4BC3-420A-95A9-5F6CE6A87E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F8924-3EEC-AD64-9609-0BB04238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E37FC-0E04-DB61-E128-17D1FF6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0CD8-3B6F-4B4B-9679-06CA1F697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178BB-7056-ED94-7566-30589A98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68505-5892-7295-70F5-05E34BD2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E3153-370B-E5A8-D647-07454EAB4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C952-4BC3-420A-95A9-5F6CE6A87E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C5DFA-B691-A8FB-8912-CCCA0988A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0954C-3141-4576-B6B5-958EBB229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0CD8-3B6F-4B4B-9679-06CA1F697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1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 descr="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2024-03-10T04:41:04Z</dcterms:created>
  <dcterms:modified xsi:type="dcterms:W3CDTF">2024-03-10T04:41:04Z</dcterms:modified>
</cp:coreProperties>
</file>