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52CF-13C2-39F6-9FD6-B3507721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DB8C0-1715-DE88-BD99-797A2F02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A002C-D208-538C-2B67-27B2FEE1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87B51-B315-2F63-6258-4DA9EE4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122BE-F8D6-E7FB-19B3-7C3AF5B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2288F-3E46-3F0E-28C4-D9259C8A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AE21E-1849-54FA-6AAF-EBD10BFF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BFD7B-30F9-2BFD-904E-43F7741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F4BEC-9BC9-2B54-DC38-C544BCB8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24F95-48D7-22A7-C122-3B5C93A2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9A863-ACBF-6D9F-722C-F5EC45C95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6B9E0-E881-814B-A1DE-88037BDA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B7DE-14F9-B4DA-5EB1-BA44CA0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9CFBF-4C22-EE9A-953A-68CE14D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9891-33B9-17A8-ED06-14AFF30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BB0F-BC09-1118-7D8A-BCAA5AA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2637D-7EC5-8604-9FA6-FC296FCF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553FE-8DD4-BED6-1F02-ECDBB6C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2F897-9759-58AD-6170-CC566C9F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00FFF-1209-718B-007C-4BE211FA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E0D3B-4329-E851-8AFE-F58ECF12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317B0-0BC9-6C8F-DCE7-095B9111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A3F7A-AF7A-02FC-291F-E190C394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3F189-A042-21EC-F452-FA0D7ED5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F7426-C334-025F-F0FE-A9F5D43A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4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A3423-882C-2F58-70A2-BCEF3C5D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B0D6D-FE6D-948A-FF2E-DE43AEBB1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72F42-3224-7BDD-B9D5-90C52CC7F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7C120-9125-F283-A379-80E00E0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3BF9B-5A71-7EBF-98E1-648F9284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5324F-8389-8E3B-F1E8-54399B80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EC34-5BC1-1215-F210-0652D9FF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533A9-A300-614E-681B-855ABBC2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1E1B9-5899-1748-61A0-B62F3F3F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B385E-336C-E8E4-0B08-8219CFA52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2E00C-B794-93EC-73D1-B9EFB743A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4B1C7A-DC52-EFAE-DE99-83CDAF83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F10094-BD69-B475-4C87-B443B5C6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D3E382-65E7-A351-B8E1-F3D909D5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6988-A9BB-7BEE-DF78-2045C2C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5E420-06AD-9769-2880-E805259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BAA50-F9F8-3D15-A7FC-7C01191D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9324C-652C-5B96-68F0-00F5AE9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EF587-A426-08D7-5993-21C9D6D6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15BE9C-BFEC-52E6-6683-AC656118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77592-36DD-BA7B-64D0-CEAD277F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CEA7-701C-26E6-DAA8-030B1D0B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3340E-A1E7-50F2-BE52-46FBD97A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B8BA0-A5FB-33B0-1B5C-BB0C3741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3B82A-B737-B8A2-3A9B-805A0BBF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37265-05F8-C911-829E-3FD6F207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FA03A-E305-E742-161A-11D94E8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EF34B-1250-1462-0B4C-36A229A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046881-343A-6391-DEB6-675CEBAB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8F30D-75E2-43E6-685B-5BAD61FF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810CE-E457-EFB9-557B-923B90C5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C88E4-C896-3ECA-D4FC-7D85714A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153A7-3813-9ECF-CED1-66C4ACFE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C141C-92D2-2858-BD04-82ED0A12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51BAD-6B23-D4F3-AF52-02D2A7BF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F5339-997C-3F27-C7C0-FE15B0909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79EC-C0D3-456E-9F8C-ED0596DEE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8485B-91CC-5F1F-2D6E-C9F4ED99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CEC7A-A773-B67F-6590-93B4C24F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96E8-B792-4172-A86B-2A4F253B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 descr="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1" name="Picture 3" descr="1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1732" name="Picture 4" descr="19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2024-03-10T04:41:08Z</dcterms:created>
  <dcterms:modified xsi:type="dcterms:W3CDTF">2024-03-10T04:41:08Z</dcterms:modified>
</cp:coreProperties>
</file>