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5DC5-67CB-DEA2-62A9-4DC3E9D13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D3F54-CDAA-0681-6899-D41A0A8DB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343D9-F4F0-01BF-5EE8-5EFF562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3E21B-DD90-DC74-9604-FE8791D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4FF11-A04A-C4A8-FF08-48FAD5FF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F8AB9-DE61-B06D-5C01-A7035337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22364-E616-7649-63EA-A75D930FB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6BA64-7FD4-926C-FDEC-BB10482A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B3C8A-4EF0-4E01-17D3-E7BB5F0A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FB3A2-1E2A-D822-B364-0A20307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5E0005-BB12-6EBD-1F60-5408F2FD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5D495-07BB-3F1A-C06A-469AD8FD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0FF2C-1ED9-7333-552E-201D08B6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CB0FA-CA4D-9ECA-3000-77B7BB7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BF52F-F2A9-26A9-E892-9E6740DB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6EFBF-3602-E8B9-06B2-B29B6101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DA22B-4D60-9F08-C8DA-F716D295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CC66D-02D8-1690-3ADB-06BC1999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11CCD-6A49-5E98-48DE-5B641C9E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7356D-2188-695B-9FA4-F525AEF4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5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E69E2-CAAF-B765-E910-5EA01371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E4510-7A19-C2A1-5D99-0B0B233A3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119C-A5E2-63CA-8E86-CB3CD02A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13D0E-3264-C021-4EE2-C3EC1014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02D5A-2B0A-B7E9-013D-9079710B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1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BFDA9-128B-6D1C-E40A-AB26D1E4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E9E95-1D78-E2E6-7F1A-0787A6729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02E117-E624-6294-E682-D9DF2FAF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C95C3-4C5F-FE2E-0885-E54B2F7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27B72-D62E-1F9A-4519-0A7CE963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CF1EC-2AFC-9B4B-5FD0-D0F0F233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3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FB21-637F-50AA-6CB3-7062AEA0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CDA2D-2650-B865-E460-11AD94C9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398DA6-B22A-71C3-5E8C-F635548CE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AC3D0E-CF56-3A55-6514-B19F1F8D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47F42-E947-CE35-4838-48EAE886C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2E06D8-D095-D70C-AF36-E288C1A1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401D6-D963-4DA9-F726-9D671453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6A3286-9F28-F18C-DBA6-F055C757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9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097B-7531-F71D-4684-9B921A33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AF5E5-74B1-2B80-468D-3EFA2A8C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FA44F-A638-26E8-9335-4124C082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F3D239-8A36-D847-F21E-DDFD96D5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9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A5F2E0-85F5-4A81-D7B1-21A937D9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385356-84D6-8B4A-A961-F458BC8A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DCB43-6ED7-4750-C7CC-B77ED569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0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75CBC-CCCD-344B-6F08-A2349A04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EDA68-A52E-5E71-2ECD-D22C7755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0742C-2D09-E333-EEC6-21052286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0C06D-2655-179C-2F6B-30AE8BEB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F82EC-0A00-78DE-10E8-D7ADDA9A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C94CE-9C97-DA14-EA97-FD9B0A8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6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7A93C-0B0E-7AC8-E249-421516A0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D0E7B-2740-2E0B-F890-8BEA21BD1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0C438-901C-1AF1-D311-5635F5537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0ED8F-4382-00A3-3AD6-14C92450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725F1-2E08-E106-E0C4-47156294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BECAA-0371-D04A-C1A7-F8780A51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4A38BE-666F-E4F8-0DB5-9CF357EA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D16D0-97A1-C547-A3D9-2D4826BA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3CB55-E6A8-8F41-A03A-F73CDCCA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3B53-C6F6-415C-8A89-A7054E6B0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FA454-D5BD-FBB9-1C32-04987554D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96B3E-E285-6714-01CF-43F93B02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A64-9FB0-481C-B150-87B91F1F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8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 descr="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31" name="Picture 3" descr="1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1732" name="Picture 4" descr="19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2024-03-10T04:41:12Z</dcterms:created>
  <dcterms:modified xsi:type="dcterms:W3CDTF">2024-03-10T04:41:12Z</dcterms:modified>
</cp:coreProperties>
</file>