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A2EB-E905-20A9-AB6A-5FEA515D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84998-5A96-9405-AAD1-7F3225FA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24047-9247-45EF-9F68-084A3539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E917B-D348-B09B-8BC5-6DB4876B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B4166-0A68-AFFE-D9B6-49DD7E3F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4970-4A02-AAB7-2BC3-A3CF7CAE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ECA0D-B30F-008A-1A2A-241ABCAA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DDA60-F6AA-0206-C171-88DFD456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478A-53C4-E96B-96F8-A2F4105D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867C2-0A81-A2E7-D284-1DA4A64F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1C9DD0-2A8F-83AA-5581-E5D0EFB2C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99496-5B5C-896D-33A4-1900FBDC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185EC-C33E-E410-23A7-125EF33A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2103B-9C31-4454-626A-655B0EDE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DA041-9AD9-AEA6-3D65-8DF68C5C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E5A2D-2E96-1C23-4226-42AF646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28C9-2535-F71E-78DE-3B2A22D9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A8298-0683-0FD2-FDA4-029EA93E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9310F-A47C-8A9A-2BD5-913C4B58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B0CB8-EBDE-8EEB-76AE-7F2CB5FD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04960-D1C8-5475-3B2D-447D823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3EE37-AA54-E61A-2AED-330C9570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A99D4-FF26-8A6F-E41F-39EA331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40224-08ED-284C-BA83-1FC39829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3F987-A6CE-5503-6889-A212226A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C933F-D53D-0839-1BCE-29A147C9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94271-D0EC-9E38-9675-B4CBD82F1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10D37-18BD-0DA9-D3C4-E3B014E0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4A674-2CA6-76A2-A901-023DA0C7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FFB4A-C86A-AFC5-B32F-E42631D6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C22DE-7D7E-1F1C-05DE-90491EA0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10746-DC77-9C14-1697-A4F72AC7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04C03-7006-862C-93B6-0F40829D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99417-D105-EB5E-081E-13387C79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429912-9FCD-5489-F0A1-71755A5F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2B089-199F-3443-F828-7393CE6BC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DABF6-864A-E472-5E09-E51BFA5A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16227-D5FC-2B1B-5A5C-A5255F43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4AA68B-1861-D2AB-5C39-5CBC73AF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449E1-6E76-A065-91D4-4C16EFC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8951A9-DA44-04EF-EA4D-81E60A7F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B2ED6-5A71-C73F-62F2-E81F0B3E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70295-3045-A415-D408-46C27B56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FC6F3-191C-AE76-3B7D-4599C12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A2800-1C89-FF1F-4260-9A094A59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89CB6-6972-BF49-B3A9-83324732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81FA6-2EE7-FC98-DB67-64FFEA6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F10B-8CA6-9863-008F-34BAB0F3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50AF0-C2F0-628C-A888-7EE2BF51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713B1-75DA-4912-CE9A-4F9BCA08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5B4C2-28C6-7896-63FC-1507874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D05EA-7798-7BF5-BB12-A7738CD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F1757-7471-98D5-821C-31D7B46F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7463B8-1F33-AC10-7529-75D10B0CF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2489A-EF75-3126-1ED4-74DE086F3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8D3AC-459C-6634-7F78-01077932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EB8E-A9EE-3207-0604-62030A3D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A75B6-0670-E245-295B-51655AC6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69EF96-43FF-FDB9-1A53-3E1066B5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B571B-365B-E753-2602-D3C7978E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D6C8F-92DB-BA76-EDB1-CB2B7395A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AF1F-BFD3-42C5-A0A9-ECB2DEA81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313A4-2205-7D87-3835-87E1C9F0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3E57-CD56-E1DE-525E-8400A0405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7647-7655-4A2F-A5C8-F400651B0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2024-03-10T04:41:15Z</dcterms:created>
  <dcterms:modified xsi:type="dcterms:W3CDTF">2024-03-10T04:41:15Z</dcterms:modified>
</cp:coreProperties>
</file>