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B3444-1877-F6E0-3DF9-9CEE4887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00D85-253E-463E-87BC-B459C758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2A2F-55F4-4E97-59E5-BDE9B509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8B45A-7E41-C67F-ECE9-C3026E3D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38E1-0E9B-F98A-8358-238FADCE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DAC4-6946-E515-45EB-B2CA408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03E883-AA87-F894-A828-847A251C8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487A-1521-9EC8-FC1C-837A6562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B660A-25A6-4F8D-3B29-D7D8C118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30069-FDE3-2F12-CBBB-BEFF4F5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A3146-153D-46D5-DFF9-6286BABE5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050C7-4799-42C3-BAAE-848A70554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4E60E-9727-9FEC-8C49-A24A501D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1D60C-CAA3-CE2E-0D92-F77F8B02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1A670-D274-CF1F-22E8-848316E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0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83DC-C29C-6B43-B5B0-08A332FD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D882-6793-5693-6357-C5B99BEF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C5C91-48AA-2909-7D9D-BF1D48B0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0227D-BB19-81E5-8732-DFAD44C5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4B05-55A4-2ECC-B47F-5196B26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FEC5D-6CA5-25F4-9C61-C31850A1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94572-9658-4083-BA3A-6C9D0786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21E6C-0534-5137-4F9D-E578F701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4555C-E00D-52CF-F513-C8F82E1E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F2BD-10D2-CFDE-1D8E-D5698A33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F46D6-48B7-3044-2F52-3BEF96F9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4B10C-6D30-9F7A-AC85-CA8772DED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5FF86-25E3-CF8A-47BC-2EC15B764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C3866-86B1-5715-8D7D-7DB7C526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2DD11-B715-9113-A3FD-3C22C50B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0C6AD-C508-2B92-8106-55C1F69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5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323F-F97A-CDB5-FDA8-0F2BD9C8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CFE70-3530-E9B5-558E-4481EB55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3ECEA-3128-6466-12E3-6E019D363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5A624-7B4C-64C0-32A2-7565A7308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9A41E1-9A0D-797B-E557-F5F23B77F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E4717-1E3D-5421-5CA2-B150EEAC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39BE7-FFB1-096D-4819-6B80467F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AFD59E-B5A1-3141-67F0-97CBACF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71551-ABFE-E275-3D53-F50F4777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87077-38F4-03A5-B756-89B0D154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5DA49F-C60A-E475-3ABC-10E8F967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1D671B-3FD6-363E-9D48-76E83169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3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8723EF-814D-5C4B-12C6-58033E2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8A7D7-608A-E792-9C40-09E38DF2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E78F8-E124-EB16-D7EC-9F1FFCDC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30B12-13ED-0F8F-C000-7279B530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5C562-EBD5-AF7E-ADEE-E2AF1D8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09E53-BDFB-BB15-2C62-44895C6C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5A05F-9AE1-0240-F044-AA823C4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FCD7A-C2A8-8C05-95A5-C625B15E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B0338-89D4-CEC7-AF53-ADD9654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3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E05F5-C49B-1B28-C459-41F30B20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5F812-56A3-BB2D-B555-3098C4487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A3674-4C26-1E30-E1C6-8318B189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770E4-8512-A4A6-D624-A425FDB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4900B-637C-3F2C-F4AE-E48BC313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C1DAD-0453-316F-072B-A7F1E720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6899A-9506-FD32-159B-50AF550A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4D844-791B-C48F-575A-86BEB3DCD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79203-B254-39FF-A893-F1F048573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9235-8CD4-4DCC-B524-AF1356795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EFB31-6108-05DD-F784-DF199FDBF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3E59-C01C-B55E-BF95-49EEEC324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F0BA-CC96-45BD-B28C-94149A793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2024-03-10T04:41:23Z</dcterms:created>
  <dcterms:modified xsi:type="dcterms:W3CDTF">2024-03-10T04:41:23Z</dcterms:modified>
</cp:coreProperties>
</file>