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6105-DFF4-112B-9373-F3C68703B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81FED7-01B7-8D73-7A94-D17C00C0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EAB6E-1071-964C-C558-16941EE8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F80E5-5E98-F1F7-4079-82AB9088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0EE26-F4B3-177C-925B-474D64DA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221B-0EEA-83D7-D151-15B1908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C3869-7CB9-A494-5B80-D4E3EE05E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99B5F-D2AD-FD48-6F6F-92B183BB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B9827-0AFB-B7DB-1352-73C3D650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892FC-EF11-2143-F9FC-EDE24939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0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A43BB1-54A9-B897-952C-388EBFB86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7F4A97-6881-3EC9-FE0A-95AE686A7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EBAD9-6971-C83A-5D22-4E6B28C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E156C-C46F-60C3-D134-4000EF1C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3CD02-9A42-76DB-9F80-ABC65C0D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8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5C229-1623-DF71-E85E-70C6EA9E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E4A52-0C34-A002-6C67-7A8D95E7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601CC-CC95-3D96-3B56-5F9D0701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57D57-D4C9-3672-1E3F-99D86D8F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B6D39-B8C6-8001-E3DB-23C472BB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3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7883-A004-E1FA-2FD4-E6CDC7CB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B62A6-CD47-9214-7A50-8386FCED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6D420-0C51-CF91-9C44-A348F91E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3811B-60E4-D14E-2446-0DF14764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568B8-41B5-3D2E-9B18-7593E22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4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AF502-9FFB-8E7F-D997-58760F85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66593-6183-46E2-00FB-7517A1A29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215B9-D112-983A-60CC-F882A4EC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E5E95-3E4F-AEAC-DF4C-0A4CFC6C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95157-0152-ADF5-E697-560BA81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714A2-37A0-05C1-C83B-EF335FC8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816A7-6D5A-2238-B6A4-5C944FF9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54635-704E-475B-E68C-3DCBB954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4E00C-7548-F29F-6A05-2CB6C6A0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E7F3D4-DE22-23A5-27B7-E3D3D5958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26448B-011A-EBD0-4710-C70DCF33E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09B415-27F4-B816-D167-247BA7E4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71EB19-8F84-D63A-F3A7-04EE5753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C7B96D-5FAC-510B-4700-6D6FC627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4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2548-CFAD-C6FD-41E3-4DE72B81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54D46E-9C5F-363E-334B-461087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5D7FBC-9D4A-E96A-CB45-95FF98C0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CE785A-AF86-93DD-E1A9-5AB816B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3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FB9B8-E726-9326-7F4D-C21E98F9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E139E-6F93-42B3-66D8-8DC453B0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DDA153-853E-53ED-21A9-2897614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9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E1B55-F22D-FC29-B8A9-3FD55B3C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22C51-19D1-96F5-24AC-D97962C4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5304F-3FCC-DEB1-BB60-D6B0514B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06DF2-6F12-7F3D-A334-92541085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F6C86-CA55-FCBB-3345-44DE13B2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14591-8F17-3A72-2B23-5A1136A7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AEDCC-C69E-B205-06D7-D57300E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51774A-65C5-7C6F-1313-89B75FDE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8F861-E18C-C6E5-2538-9D4563DA7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A3631-BD45-7F59-929B-A35CC0C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B35AD-ED84-200F-8232-A91CE1E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B900E-BEE9-51AF-79F7-1833BA7D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6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B9660-2A37-A576-7997-E48DB652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A919C-3B7E-C25B-515B-BB237E9F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823E-060A-95CC-C458-AE01FEA64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3772-E232-4EA4-8FB0-A26FE8C9B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1019C-7B3B-D311-FD87-559F1448E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71A15-8AF3-A726-0325-791D92394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16F7-B9B4-4CDB-B703-4F8FDE608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1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2024-03-10T04:28:00Z</dcterms:created>
  <dcterms:modified xsi:type="dcterms:W3CDTF">2024-03-10T04:28:00Z</dcterms:modified>
</cp:coreProperties>
</file>