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22E07-DBDE-5440-4BF3-B8E70208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D2869-AD58-78EA-14A3-F26DCBB4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87C29-348D-8923-8EE1-9EBD256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D969E-2815-2909-DD8A-EED8FA24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41FC4-A5F9-AC5B-CD91-5CB281CA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6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46C82-D941-A587-04EE-D584799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9A2ED-0B03-A928-9814-3A263CFC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591F8-9236-0365-F72D-3D86CBF8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6B87-D203-4B1D-63C4-DC3446C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84235-ABCE-1984-715A-5B5B6453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2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B22D35-2F94-2F0D-D65E-D79F0C736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76DC0-F198-DF4D-5C8A-A83AFBA8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2242A-7CFB-E3DE-7D54-CD660FA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D4B95-8AB9-B8C4-AE42-4D721463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27759-1FF8-AFAE-F171-4B2A1985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A4C0-1B3D-0A3E-F3ED-80DD2004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5CF55-3DD4-C05F-5983-06B013D3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E98CC-DF0E-6275-1F33-B2C60F4C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7269-8C15-BF01-A826-3674010B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F9D7E-5B4D-39C7-4F12-B136D5C4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3B35E-C4A4-CC1B-F4D4-0656DC27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999BF-4B16-062F-64F9-8218D765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18287-0A64-533C-7AA5-6AB5DF98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F0B2D-189D-74AB-D8EE-FD754BEC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B5287-D525-9D50-1B6E-5D917600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5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CA8C-8079-C6E6-DFD4-9FBCB0A1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CE099-9696-5A84-FAF5-645D8D541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38CF-A6D8-A2D2-027D-8B0C054A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EB646-BF9D-D457-EB3A-56062CE1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1136A-BF2C-8389-7062-71CB5539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6F668-9BAB-8DBD-A79B-F5A0B410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3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C975-268E-19EA-344D-7D8A8DC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63B53-C361-194C-185E-FFD83053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E501C-6E33-F0A1-FD5B-FAC7305F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5A6F5D-5E2B-23C6-DC3E-D63D3E7C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B3906-D2CF-453F-58A6-B1F89747D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169793-3C28-255F-6B7F-C0CC1703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20BDBD-2D87-098D-2C23-2DE54A6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19CCD-A41C-979E-9CBA-D73CC8F4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8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B003A-40A3-1592-EC79-56E4D388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82C9C-B799-0ECF-F9CC-32501C7C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4EA6BB-1CA5-ACE3-4877-0D93C9E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4D01E-FE14-D81F-5160-B40D4FBA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76BA2-5B32-372A-66D7-5C8155A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32EBB-7E09-2D6E-7A10-FE632F4C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D7EE8-6DE0-0E50-EF46-9D8363C6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8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E88FC-5DE8-8603-5EAC-6894F9EE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6BAD-6405-8805-E114-61333D5C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6DAF6-0082-13DB-B56F-987425F2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95D6C-71F8-D1A4-5680-50BE9A2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0BD1E-EC53-464A-DB3C-7A725D92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12204-DD74-E5D5-12FF-FA4B9453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03A40-6C1C-46E3-7C99-C6AE7F22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F2880-3074-C1E4-20A4-DEDBAB4A6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FB3B0-38FD-E150-B98E-BF8421B3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9A4FF-833A-0A5A-61E3-691F29CD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076F0-5FB9-4284-E895-16126D29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6B30D-B403-227B-6AE3-554C2EA4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80478-A154-F4E7-5F9A-6EA9E2F7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91409-ED90-EC65-F486-735FD2F0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1C238-1836-D2C9-3F85-DA6F8BCA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BE33-4A75-464F-9675-75571D7EE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46745-F0FE-4AD4-388C-3661271A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EABFD-8086-8607-EB7E-984EA8BB8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75F2-E6C3-4264-B370-EC04755C7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2024-03-10T04:41:27Z</dcterms:created>
  <dcterms:modified xsi:type="dcterms:W3CDTF">2024-03-10T04:41:27Z</dcterms:modified>
</cp:coreProperties>
</file>