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AE0BD-A978-C41F-BF75-B8F17523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C3B045-6F16-7809-C169-D458D9F47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0136E-8C16-F7D9-04D6-CC6A3755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A6B91-86FA-3F11-4468-420CD916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59B40-35A2-FB98-1F41-F30D5D3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C2C8-E522-EECC-FB23-192BF8B3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C8136-A33D-618A-69E1-AD92A947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F7CBC-04B6-CC22-B3FB-77D511D1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F1773-2BB4-8327-D049-D7FF6F51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9E826-EDDF-7967-E0A6-8D34F54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25E28-72E7-3132-CE82-61271237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6363F-5D48-6E1B-8335-DB635720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25280-1A4D-8478-2AB4-A9642FC5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93B1-0133-9CF3-C27A-4BA77301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1DC1-A7DE-4B0B-22B8-26F40588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37F1A-5F3F-AE98-8DD8-95B5E7E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A057E-D35F-5266-0A95-63B231A7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F96C4-A94D-C191-88A3-5CB61252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7DDE-C580-14D3-3E46-6F29D5BA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2A75F-CBE2-44F2-2CD5-AC1645BD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23F4-3671-8C70-F424-F7241BA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39DA4-3C0B-DE4F-6DBE-59093101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AE001-69A5-768C-F466-B27C5FF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FA688-FBAB-B6EB-03E0-D0E67380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13580-6695-FF60-3E79-7BB913E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4C0D5-C7AD-AB1F-EE89-C679A86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48C24-E9D7-DD56-76DA-E51D72550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7E45-AC7B-2ED5-1BD0-AF9BF2F8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EF76B-4331-1FF2-435B-89D841C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8041D-5757-7109-017A-1014ACF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43A3C-B75A-1436-0618-5BEA4D1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5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22B5-4289-87CC-24CB-D93BC5ED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39B83-EED8-2A8B-BC81-EC7B3607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97A26-685A-4589-D76D-F5BCCB7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24ACE-1E17-F39F-DBFA-268AD1363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F970E-CDDA-4643-755E-B07F04D9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97C2B-E3F9-8A38-4045-19F7B823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0BFC1-8E91-BF96-6D9E-24DF35F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1F02B-18EE-9638-ACBE-965032FE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72AB5-29EB-6EDE-5420-04659AB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67707-A492-D012-A32C-097BD76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9460B-664B-730B-85CB-71D908E1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2920C-BFE0-E994-ED07-4605E7C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A2CC5-B4ED-4E53-5BC7-72A5F15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289B9F-6F32-56C0-0E66-7FAA4D21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AEDEF-701B-1B79-D637-04D89DC0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9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29391-E284-BA77-373A-4143DC6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57C76-4CE1-84E4-FA8F-AAC62769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D85CE-F1E8-CB39-4F9E-260C063D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126A2-A9E3-5E04-BF6A-0AA68DE2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210AA-CD4B-12CB-B72F-85529DF4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98B2A-E329-5CF6-45D5-631A2A5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1B07D-CBA9-0F68-F862-07D60B4A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415E3-E213-78FA-5180-DA0592A8F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4724C-AEC9-7E4A-A162-27061142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E092-5795-362F-D405-DAA36CC5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D0F44-DA75-8034-7B63-6F8BF6D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0E6E5-814B-AF2D-5148-BF11440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BF53B4-3388-6379-FEC6-741F638E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599DC-CD8A-6D28-29C5-698EAF60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DA34F-C751-B359-FE74-F45246830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054-1C61-4164-98F2-4489FF3CBE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FAB32-7104-B453-4E41-D0A939FA1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17149-D145-3939-83D0-FE6C5941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F9FE-95B4-4E92-A5C0-BE2A04188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3" descr="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2024-03-10T04:41:31Z</dcterms:created>
  <dcterms:modified xsi:type="dcterms:W3CDTF">2024-03-10T04:41:31Z</dcterms:modified>
</cp:coreProperties>
</file>