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9FE4-A0EB-4342-B476-C1CF4369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9AE62-15D1-114E-2ECA-83990464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1BA93-D80A-4B21-A344-F5865FE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D0E9-8D88-57BA-EA43-2F9210F0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EB55F-7B2C-E3F0-796F-83776C6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54299-C2E4-F745-54BA-7D79C0B8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A2801-D56B-81CF-A8B2-EF9BDD3A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30CBA-9683-211C-B655-D2139B5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5522D-2C23-E7B3-3FC2-D7BE951D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860E-F65D-0BED-C109-793B2351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0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2203E-400E-6FD2-D4D9-E4D2DAE0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5C3A0-6754-7DB8-3F60-456B3E634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81476-6071-70AE-D62A-7636261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C2C9A-073F-138C-A776-E2CDC255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39C11-132B-9333-A5D1-E7C740B3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DC24-7493-30A1-5B8D-33BE0CA4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2F8E1-3F35-12E5-8609-A6C8F3A6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E8BDB-E14E-3B01-9DB7-E2F0D052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0F221-50CF-71EB-D3CD-1298C61B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B200A-03B5-0FC9-74D4-2675562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8FE5B-FE93-8597-CAC3-A9A01E91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AB198-E748-3410-0265-48BC4754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A1917-0B9E-3C74-20A7-402FE512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ACF4C-58E7-5571-1A6D-7A1B7F66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E6AF6-C4DA-A272-8DDE-621905B2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2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C7B9-70E6-1110-9487-A1F2DA4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11C4-4D67-F3B6-DF2E-E853EC64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CC20E-5375-BC68-051C-523C6DC6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0ADAE-61B4-6015-B33F-E5F76619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D6D93-9E4D-AAF1-D738-2476DED8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40901-A71F-88B8-B356-D04CF314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1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72B7C-81F7-A48F-6E54-AEC9DB62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2004C-06EA-7D00-759A-7EF62F09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66FBF-FCE8-356E-BEF0-1D0BDEF2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C628C-960B-4908-40A5-5A85756E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5CAF2-0848-772C-D4F2-E3E11C6CB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3BCFF-789A-793A-D81B-83BFD725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EAD8D-2923-D4D7-A33C-1F22E69D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008EF-4B60-FC8E-BE03-479E798F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7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7E9B3-D0DF-662A-536D-395F853B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6F7148-5E82-6ED9-C541-2BB58B1F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BCD71-C18C-A894-19DA-930F10AC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57026-BF0B-A38F-AC77-184497C9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7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073FE-854A-2702-5F89-A49F9FDE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FFEE2C-37DD-B4B3-7A1F-B0814FBF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60FB8-D029-BB49-9D67-941113F6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2C54-51FA-B4DF-F055-7722EEA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04B7-2111-E5D5-EF5C-91CB2A50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CD54B-C95B-5759-3D0D-74EC4CFD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8501F-7BC2-28C7-6985-AFD9744B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1DDB7-DD7B-DA19-948C-8641A70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88094-1900-7C6B-1C83-9DD545F5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9B9E1-04D6-6D50-056F-65F1169F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A0F997-5480-DE07-9021-46040283B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AD55E-A4D8-23F1-CC25-0C66D17E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85AD0-40C9-031C-484A-26FF3C86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AF3A-7C18-66A6-AA78-5A61705B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8B79C-A6D4-BB3D-C7AB-025AFDD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56374E-8541-219E-816A-A810CC8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4D916-D4F2-DFAC-5AF3-72426565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47A30-B2EC-F4D1-C8C9-4D0703EB5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1870-6365-4041-BDC7-C941173FF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6A903-40A2-C49F-0419-44B5A846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5A2D-7A3C-598E-65B7-A6AAA986A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6CD9-42DA-431F-A9D5-B3FE7337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3" descr="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2024-03-10T04:41:35Z</dcterms:created>
  <dcterms:modified xsi:type="dcterms:W3CDTF">2024-03-10T04:41:35Z</dcterms:modified>
</cp:coreProperties>
</file>