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FC98-D47C-CBB1-94BF-862EE8BBB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BDE0A-7937-7631-4B21-FD7F0D4E0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AFA33-40AB-F9D0-59DF-E07A23C0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D520-F86B-3984-9553-B3583628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268BB-FA2F-D701-CB72-2BA65BF7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4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14FE-FFA8-34D2-B645-6A05E4B5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9F7F0-0661-6CCA-AD4C-0BFF63A42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C6976-9A85-0DC1-A1DE-7391CDA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E11D7-FBA2-84D5-A2CD-28FC71B5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51504-2371-46BA-50A1-8CADE933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5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03595-0A80-18C2-0915-C5F77374E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1A33C-A335-40B8-4408-AF15D0E79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970A4-AF38-ED6C-5897-87D62B47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CC9E-298C-3120-20E5-51CC9F7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5B453-404D-A1D8-8843-1BAF94B1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4FA74-69FC-16D7-211D-13D910CA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70CE3-90CA-FEB2-018A-082ED2BE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D0D45-E85E-B497-831D-D20E7AAB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8CD9D-CDA8-D2B3-1CD3-EC9E8F60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43DB9-A2CA-C130-48C9-238DB554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4ACF-4C52-6030-3B21-D5542156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CEC53-7D1D-C1D2-B0CC-FD8370D1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35BD6-512F-A0F3-3911-6F726644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1FBB8-4B1F-30EB-9857-EF8DC274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493CF-9B60-CBB6-CEB6-92479877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50F9-AA40-6364-1BF8-7BC1A35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85375-BA17-992B-5E0C-FEA2AF016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56C0D-DF43-4B9F-5135-4D9F4B67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8A825-2DC8-D4E5-BB79-5E1DE979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B66EB-D3C8-5184-E8AC-8F61FFA8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670DE-DFC2-D59A-EB16-2B14979F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7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A9B72-16FF-2E6C-529D-B79B6078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9759E-6A99-B7E9-E1D7-E9269E99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54136-6E32-2AB4-8349-93CB064F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945FA-7F49-D10B-3EFB-8BFF93FCF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9CF93-2434-9320-CBB2-37A53D871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7FB9E0-AEA6-8365-E4B8-1AAE74FC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EDA808-B57F-A34F-FFBD-BD3D51DB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6E1A26-80A7-2B7E-0D9F-EDF22083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4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230F1-7907-5CC9-D2DE-FE066818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53D1B0-DC05-7F58-9359-E140A15B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927E8-8A8E-26B0-5003-C88658A7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B0D02-639E-BB8D-A026-547B1704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0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3682E-D306-14E7-956C-5C9D58C2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58932-1D0F-8D27-ECEF-2E1898B4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F45AF-8B82-9A98-02B9-0DB617FC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7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DFDE1-7544-EFB3-50EB-B30E5590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F5293-899B-24DD-97F2-F2463423B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768AB-B204-63EF-3D8B-4742FFB47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FE6FA-FA6C-8391-5F9C-8DB929A6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86FF0-0E67-2519-7F2E-7332C0A3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C4BE5-E8F1-3226-0ABF-2FC5947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A2A0D-EEA5-1509-ED09-8FBB8706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88D8B0-717C-9DF4-4FAB-68CE20786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96739-CBE9-1CA2-B8B2-B6F28426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D00B6-C459-BC05-AC69-A78B5857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68329-B20D-851B-676B-AEA5DEC2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0475F-DCBD-2188-DC90-F9F80AC2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6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C631E4-43C9-F0D7-C495-D95599B3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8F7AB-AD5A-080B-3393-7AA284392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90204-E189-61AE-E8C5-40AED1EDA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48A8-6FD7-43FD-BCA8-CFE4F7621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811B6-3332-D715-6888-5FE16D93A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99A43-AA2E-2DA0-ADB3-AFD306B10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D484-4B80-4DDC-8B4B-85AF3322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7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19" name="Picture 3" descr="2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2024-03-10T04:41:54Z</dcterms:created>
  <dcterms:modified xsi:type="dcterms:W3CDTF">2024-03-10T04:41:54Z</dcterms:modified>
</cp:coreProperties>
</file>