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F40B7-0DF4-D277-E8C3-955EA098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7384A6-D716-EC32-4EDD-2D849321C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6D645-B0AF-A590-FE84-DF6496F5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9EF68-A745-5020-C4A3-0D8F855A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B5429-87D4-6DF8-7708-CDFDC04B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7C3B-57BA-D75F-A983-85B92EC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C74FE2-52D5-8040-2448-97DAB3FB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A2D08-EFDB-D1F3-25F8-14388B11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BE33B-CB8B-970A-A30C-18E65AD3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35AEA-059E-AC0B-CB16-A2914B42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1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72327-31F8-6DAD-E639-7D8ECD6BE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C64C9-9056-05D1-1498-872EEE1E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35E3C-BADC-B085-72A9-03276702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FF2A5-709F-58DC-1A9D-CD16FF15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E9439-A46D-9016-8D2D-53FAF05C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A9EF6-BD61-4D9C-2D7E-87404BC6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3E22F-1920-D76B-9D50-FBFC83C0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944C7-26A6-1776-0A78-FF964624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9348B-D7ED-E861-50A0-9411C037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1252E-48FA-7058-5888-6D0CD56C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8A94-AA16-993F-2A36-E1BA859C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3CC08-EA99-6BC4-AA5C-6F233BD0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8F1DE-1DE3-DE01-3701-A2951D10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C6081-4D7C-3384-4415-17E40671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70F12-F1FA-959D-7BAC-ECD4E1B9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1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CBD5D-BB8C-CE71-BA35-54C7C2AB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A2A0C-A969-DB6D-4F1D-64C63B05C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7825DC-B3FB-1CB4-AC51-62494097A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4ED0B-23AE-E4B4-63A1-FD2166E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F82EE-E0BB-0192-49F2-FEF42214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6E30C-844B-53E6-C6E3-EF492382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3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288A-EEA0-780A-D14E-806F8433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08939-41B5-29B0-ECD1-088F3F42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63C2E-4212-E40B-36EF-B425672D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0A768-116E-AB2F-9750-0B99AD97E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E65B64-974E-EB50-5D3D-F0BC2DC4B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9CCF4-C22A-75DB-4B29-69744906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508B3B-3735-5B97-DD63-63D04C95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E78F2-B113-0F52-F09C-92C1D94C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E0852-4CB7-64CD-8099-35675741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B0310-A7B4-08B5-D79C-109052BD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B3D37E-76BF-9ED9-FCBC-EB3CAEF3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770ED8-8E12-BC9E-C98D-1FE09FC5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1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308E6C-142B-48EF-8314-9E062D4B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83CFC0-48C9-E044-3C12-B51D44B1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D2891E-FA5B-4EAB-134F-5D39B1EC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4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D957F-3F09-66D2-7E1E-DD0E4EAF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9F31F-4510-5C27-3F73-59B0BB8D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20218-5A56-7917-B510-D23E0AE4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5C90E-235E-5248-047E-B5DD8F46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13D24-F7FA-1C68-3CC9-73256842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5A19A-AA00-5D5F-EC76-60FE675C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5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18CB4-7047-CC32-513F-E42234DF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CDF7FA-2C87-8428-F8A2-94CE6193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5CA2D-DD33-24AA-319D-BBC4F0081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89D53-5738-AFEB-5368-1C2F926E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F9B0F3-8A7E-07B9-AEBD-207E3D74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34863-41B8-5B42-FDE4-79776F97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6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CC7695-5196-0D0C-9E92-912123A2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BD074-F71A-AA3F-2402-28FF3CEA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28856-0DE5-8CDF-F4EF-C626EF8F2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27B4-846D-40CC-944D-F69DDEF9C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2A212-1591-0039-F1EB-08564EB14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7463A-AF71-F3FF-A03F-00D672B7E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4B3D-C36E-4FFE-8D45-7FF72F297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4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 descr="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67" name="Picture 3" descr="20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2024-03-10T04:42:01Z</dcterms:created>
  <dcterms:modified xsi:type="dcterms:W3CDTF">2024-03-10T04:42:01Z</dcterms:modified>
</cp:coreProperties>
</file>