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33D8D-1222-A0FD-5991-992E53263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8941F4-2EB2-270D-D842-27ADD9BE5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DCDEF-3B74-8CA7-BBD5-76BE36F3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40A2-DADF-4703-A080-F2A13789A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C4267-336D-C418-0146-3E24A9FF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F609A-725B-F2B4-E696-AE355F50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12AC-66F2-4BC5-9085-E4AE6734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2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0B74D-EBBC-FF65-E84D-B8A0E2E2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FAC60-6C71-972B-EF9F-593ED7C99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F814D-558D-9C3C-8E0A-53992FBD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40A2-DADF-4703-A080-F2A13789A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A0222-2442-F1E0-78C6-EC6BE645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3FC23-B6B2-76B7-33A5-E1432FDD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12AC-66F2-4BC5-9085-E4AE6734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6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4594A9-8112-7BA1-1D04-FF3BA0D89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6C652-98C2-E09C-6997-4AA5A228D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F7414-0F16-E186-08F2-B3053FE5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40A2-DADF-4703-A080-F2A13789A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847E3-8DCB-C61C-8CD5-C2D3C655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FB339-F453-0D70-899C-AC216CC5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12AC-66F2-4BC5-9085-E4AE6734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4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9FE74-C57B-4BD1-9515-F8ED8090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34813-12F5-FF87-3432-2562E1FD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EAC10-FE5B-59B9-AF10-3CC1736B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40A2-DADF-4703-A080-F2A13789A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C7C38-7594-BA4C-8664-FC0B5271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2D36B-D7A2-3792-E695-64785BBC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12AC-66F2-4BC5-9085-E4AE6734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0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B45E5-160E-1235-002E-09C11284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5494FC-6E34-C9A9-9CDA-1C12D20D5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40321-BD76-D7C7-5C14-E63C52FE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40A2-DADF-4703-A080-F2A13789A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6F493-D840-972F-0303-F5B321C2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30DC5-8647-7924-CB97-076E08EC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12AC-66F2-4BC5-9085-E4AE6734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6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33218-81F4-0B62-3B92-526C234B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B91BF-90A1-2EF9-908C-45BF8FCC8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25CBD-C8C8-0AF5-5D37-44E26F02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9F4C84-7305-B549-B5CA-4325C356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40A2-DADF-4703-A080-F2A13789A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ED068-56C2-A8B9-F359-251F41BE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B82C17-D5BC-F3A9-1E14-FEE455C6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12AC-66F2-4BC5-9085-E4AE6734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9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9877A-2094-F3A4-52BC-3D234B93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B936C-604E-A3BA-3444-57CC5070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924991-8703-C0A0-E912-D486E06B4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BAD132-5886-9981-73E3-7AC530309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BB5C6C-8E35-A222-A619-82EB4D6A5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009F6F-1F91-3333-0F80-0936D55B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40A2-DADF-4703-A080-F2A13789A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C7639D-B712-DF6D-0FDC-8F295367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208BF6-21FD-FB3F-A590-B038E559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12AC-66F2-4BC5-9085-E4AE6734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702DE-9682-E4C7-DCAC-8BA9D56D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D4579-45C4-84DB-B5BB-D6AEDFFB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40A2-DADF-4703-A080-F2A13789A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E1509F-643C-9A08-4B67-3283A30C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4EDB97-0CBA-1488-39ED-C1C602E4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12AC-66F2-4BC5-9085-E4AE6734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0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80958E-C679-824C-194E-B31E60F8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40A2-DADF-4703-A080-F2A13789A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F296E-8BF0-1BC1-256E-7A802411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E7A133-7BB5-BA3B-2342-A3A50E29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12AC-66F2-4BC5-9085-E4AE6734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8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D1B73-BDBB-B43B-69C0-2DE349CF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6F1A0-3C33-46D3-0126-2BC46E830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CCFBB-19E2-793D-ABDC-89A0232B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DD6E7-7B05-FB8D-39A8-B272F1E3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40A2-DADF-4703-A080-F2A13789A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DA60B-3C92-FC22-580D-C4162096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600E1-004E-F412-DADF-ACF93DC6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12AC-66F2-4BC5-9085-E4AE6734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4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AE4AC-6B55-2A81-0E95-D393675B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516418-8A59-F274-E9C0-8E7107934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06191B-1BB5-3358-389F-5F245A0C9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65100F-7C33-CD88-9206-BAC1E790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40A2-DADF-4703-A080-F2A13789A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A8B13-A445-E982-B02E-CF5253CB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286A4-597E-E21F-6DE5-DA2A08DC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12AC-66F2-4BC5-9085-E4AE6734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7C7B79-82AA-2E20-9048-356A4B08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C70A8-DC4B-8C34-BBE2-79A2F7711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DCCF0-75E9-2153-6065-E06FDD645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40A2-DADF-4703-A080-F2A13789A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266A3-EECF-D02A-268D-F131C5429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139BF-4020-0D1E-2F26-97EB72249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12AC-66F2-4BC5-9085-E4AE6734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 descr="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2024-03-10T04:42:09Z</dcterms:created>
  <dcterms:modified xsi:type="dcterms:W3CDTF">2024-03-10T04:42:09Z</dcterms:modified>
</cp:coreProperties>
</file>