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D5168-4C6D-1209-F6E9-263CA93A8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5EF639-9C0A-DED2-08F5-8BFFA7797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85AC4-EE22-CDE5-6882-9D232701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45D-C513-41FE-BA27-484C007EE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3D321-2599-4D88-BA42-0DE6A062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0586C-AA47-F2B2-20B2-B980470A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11AF-75A8-409B-8F58-F9E39EE3D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43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97AE6-8CE9-FD62-9486-810C1A7E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A3D0A6-5363-FB05-5112-A4A3CDB4F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D2513-B0E5-5DD7-0A8D-5B7254ED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45D-C513-41FE-BA27-484C007EE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9C1C4-5556-7DAA-763C-EFB3FB4E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025B5E-3A2A-355B-51BA-1BB89A9F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11AF-75A8-409B-8F58-F9E39EE3D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96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827D7F-8072-F73A-3DC9-DA91E9206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833C54-03C0-276E-BE5E-49D42BA41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4E3C1-C6B9-12FF-CA26-6FAAB0C0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45D-C513-41FE-BA27-484C007EE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86B10-B763-1AE8-31E1-AF70CF3B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7472F-F2ED-8CF9-18E9-24D9200E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11AF-75A8-409B-8F58-F9E39EE3D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8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7DE-BFA1-03A2-9600-1D3FB418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2AE6B-A14C-3709-97CC-6E368B66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54595-BD72-EDAF-03D7-CC8CDF3E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45D-C513-41FE-BA27-484C007EE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25A44-C4E9-D987-2483-AC09F6F3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68A60-3311-8137-9752-9DF26EC6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11AF-75A8-409B-8F58-F9E39EE3D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8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53560-3C22-0716-C74F-3E14F1AD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9291FB-1897-7A0D-2626-FB2CEA62E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2C64B-B1BD-F396-C43B-3E8CD097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45D-C513-41FE-BA27-484C007EE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4874FC-44F8-C9B6-EFA0-B0D910F9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8F31A8-DCE5-4D48-16F4-7AF403EE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11AF-75A8-409B-8F58-F9E39EE3D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5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80701-495D-BACC-B595-71882B2F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12547-4E30-2F5A-BEB0-07EAD7179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9C011A-EE4A-5908-E352-B25A090FF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DB095B-807C-61FE-CE93-65197716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45D-C513-41FE-BA27-484C007EE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C48E78-F0EC-E6AE-4D7B-EFCEC65E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870F6E-0DC5-2BB7-A152-2992C4FB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11AF-75A8-409B-8F58-F9E39EE3D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9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1E28C-B92D-B07B-409D-A3C8022B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C84D91-5715-DAA7-0E39-AADFB21FA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CA21EE-8FE9-1138-B3A4-86CB3D36E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807222-12FD-B57C-6B69-2E81A03E1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ED9076-33AB-BE36-92A0-BA084C737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FE1A02-CBB6-FE4F-158C-7DCF2D8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45D-C513-41FE-BA27-484C007EE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EE36CB-08D9-278A-3913-C74643C1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46A445-3F99-3075-FDD1-8651DEFD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11AF-75A8-409B-8F58-F9E39EE3D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8D8F2-4447-CE0F-AAF4-D1C635FB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1E941A-AA88-B96A-C8A0-EF63AB68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45D-C513-41FE-BA27-484C007EE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FBCD94-8DD3-34EE-1D43-5BEFD2B0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D28050-8A7D-AEA1-8FC6-A9209FF1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11AF-75A8-409B-8F58-F9E39EE3D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4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881199-C4B2-D43A-BF21-37A5D8A3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45D-C513-41FE-BA27-484C007EE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2C551B-68E7-A6AB-029F-A6D135DA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B74472-030D-7477-FB54-FD6A1378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11AF-75A8-409B-8F58-F9E39EE3D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84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94426-8427-CDD7-63BE-11119F5C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75625-BA4A-B1B8-77A8-D5093DE4D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386141-9F78-3A08-6122-4321C6D8B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7F91EC-C4CB-154B-43CE-2080D29C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45D-C513-41FE-BA27-484C007EE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DAC2D4-84ED-6C21-5054-BC012107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BA58E-7AB8-2C70-217A-1D486FF9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11AF-75A8-409B-8F58-F9E39EE3D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03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A26EF-BEE7-C24A-29AB-F0F5F811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E4E9F2-3CDB-B6F6-1E87-2A4B57392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D99590-EEF5-F192-929B-937BAFABA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DC81A3-043E-BF5C-F5D5-0EA20983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45D-C513-41FE-BA27-484C007EE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DA7D00-2055-4091-4A44-8CA08049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EF4F86-8B80-4361-2BD7-7F978DFF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F11AF-75A8-409B-8F58-F9E39EE3D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7466E4-2D5B-1A65-0DAF-D7C2199D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0110DB-340E-4FF4-72EE-8D109CFAB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A2268-3F21-D1B9-C672-750677D1A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9045D-C513-41FE-BA27-484C007EE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6FBA3-0A68-42FA-5724-5CED08CEB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DB7AD-A097-C4A0-6463-33241A49B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F11AF-75A8-409B-8F58-F9E39EE3D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11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210" name="Picture 2" descr="2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2024-03-10T04:42:28Z</dcterms:created>
  <dcterms:modified xsi:type="dcterms:W3CDTF">2024-03-10T04:42:28Z</dcterms:modified>
</cp:coreProperties>
</file>