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8BE8C-23D8-5604-CA06-7204DAA0D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04D36A-0C03-E837-5AF6-ACC6A06DA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E7DEAE-1FAA-9608-D1D2-AB73A134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2FC8-C38B-4B3A-9A33-68AA3D2216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675C40-25AA-7C95-37F9-8680238B5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57BCB0-5A78-64DB-195E-F0B07037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7EF2-8379-49B1-AA4B-035F05DA1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097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B04D8-C0E8-79F1-928C-0F1BC66F8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A9892D-0BAB-8A69-4E4C-5B3C64C67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024A28-F9E4-C6BF-7EDC-6C4C3F1A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2FC8-C38B-4B3A-9A33-68AA3D2216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75FB97-8884-C67E-8780-887102A7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B277FD-3756-B494-AABD-7090DF716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7EF2-8379-49B1-AA4B-035F05DA1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86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3D87F0-FF68-526F-8CB4-C1B92472F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296B9B-9DEB-64DA-F4AD-59D2EE637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2C55D-D586-B981-4A31-06AE80BB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2FC8-C38B-4B3A-9A33-68AA3D2216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8248A-2EE3-91D3-893D-419914FC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2DEAE4-1113-F704-4A9C-AEAA5DA3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7EF2-8379-49B1-AA4B-035F05DA1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57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53F15-7E48-65A7-8372-473091C7B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68E93F-C655-083E-84E1-80B5C8AA9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F65C4-BC84-6219-74CB-9A7DC0E0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2FC8-C38B-4B3A-9A33-68AA3D2216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21A29B-F127-BBA2-003B-2EFC78E6A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AA54BB-0258-2BCF-E0D5-59FB9F98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7EF2-8379-49B1-AA4B-035F05DA1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91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A31C8-B86E-CAA2-C971-F765061B6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9193AC-77C5-D15F-4DEE-B9EF1F405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1F74C3-2C79-52B3-DD9E-954B4D1A6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2FC8-C38B-4B3A-9A33-68AA3D2216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C97391-A93C-956E-144D-DEEFB5A32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95055-35EE-87A8-56AD-EFDC5BDDC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7EF2-8379-49B1-AA4B-035F05DA1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71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F2FC2-4BB8-4419-9B9E-EC367E9F5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FB022C-B82D-63A0-A3DC-AB4B107EE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665FC3-5E1D-3641-19FD-2480E3A54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FB236F-927D-C113-5D1C-222C25CB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2FC8-C38B-4B3A-9A33-68AA3D2216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8C2EC0-816D-6AFC-D69B-C40460DB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4286B7-FDDE-7D94-9854-D4F95B7A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7EF2-8379-49B1-AA4B-035F05DA1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89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5787F-4786-82ED-F372-C315CA4A6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B549A5-CBEA-797C-BC8A-7F1017F0B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1F8B47-87CA-B49F-E08B-706670672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B6D1D5-940F-4D1F-B1A9-7E167A93A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6985B2-1D10-3602-D8DD-A242C3069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228001-B580-2438-F1DB-9DCA0908B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2FC8-C38B-4B3A-9A33-68AA3D2216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DD9A74-883F-3583-62A6-B094ED41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337ACA-346F-C7A1-55A7-20553DB8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7EF2-8379-49B1-AA4B-035F05DA1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772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1D765-A295-5765-1DF6-7EB4211BA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2A28C2-E858-13CC-C687-02B4A3B2C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2FC8-C38B-4B3A-9A33-68AA3D2216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819431-F905-3979-92BC-F44595516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678E78-13C9-AEEE-E04E-7E568616C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7EF2-8379-49B1-AA4B-035F05DA1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059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61B915-0912-A6FA-7D93-090406314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2FC8-C38B-4B3A-9A33-68AA3D2216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1C887A-C815-58F4-A699-88F94442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EA4C0A-4901-D615-9149-B11D10C5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7EF2-8379-49B1-AA4B-035F05DA1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71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A6D69-B200-A86A-823E-620DCD473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CA96C-96FD-3222-C5F3-E5C18E328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73D7D1-B62F-EA48-324D-E9FEC12F0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7FAEE7-8BA3-1915-4A5C-150D10D13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2FC8-C38B-4B3A-9A33-68AA3D2216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F6A658-EC9A-AEAA-8B52-190B23417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22CBB5-4A6C-24DC-CE82-5ECA2387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7EF2-8379-49B1-AA4B-035F05DA1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21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F8C19-715F-ED09-C807-DF5D3677D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80EFEF-DA6A-2518-2CA2-71672E84B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C7CC00-5306-08D0-EC12-EDA0BC28E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5F704E-223A-2DE7-8B5B-2435C3858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2FC8-C38B-4B3A-9A33-68AA3D2216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435EEC-FA5E-B720-0772-2692CFEB9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95B855-E2CA-0A56-BC26-E66AD579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7EF2-8379-49B1-AA4B-035F05DA1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61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5C3C46-8A20-D792-560F-2DBA0985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8D832C-15A6-EB32-32EC-58A9BA243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B93F7-221A-1C3C-DBB4-00BE3A437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62FC8-C38B-4B3A-9A33-68AA3D2216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51F7E0-59E1-3594-2C37-59B06626D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889975-3CFA-612B-9C18-DF69847E2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07EF2-8379-49B1-AA4B-035F05DA1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33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210" name="Picture 2" descr="2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2024-03-10T04:42:32Z</dcterms:created>
  <dcterms:modified xsi:type="dcterms:W3CDTF">2024-03-10T04:42:32Z</dcterms:modified>
</cp:coreProperties>
</file>