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4E64A-A397-95B5-AD50-F5556BD0E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995BBF-B55C-7069-2338-190B4AA4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9347F-522F-69E6-E5DE-872A9ED6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D69D4-CAD7-237E-BE7A-090A808B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076B-143E-C77F-72CC-A85076E1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33F84-C5A5-97D8-8A03-1D6AB20A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9D68B-B475-BC65-AC65-4B28E71D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2982A-6845-11E9-DD55-F74D8EF6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AAB75-5ADC-EE86-5567-F2B33B5A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4F72E-33D3-9B72-99FF-BAAC29E7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4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114A8-5337-1D22-F8FF-CBE45FCB2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C590F-FCEC-6EFF-E6F7-FDB498E5A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492E3-C607-2AF2-E80A-6BF13ED5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B3909-F0F5-49A2-DC83-3B87BD7A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78EB5-E92F-F1C8-BD98-B8724F7D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E52A-A02D-4559-BD22-AD34E1C4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AB6FF-4813-AFAA-BC5D-7DC764CB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67417-C664-24C9-E311-4C919036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33E75-9719-1A6D-0CEC-12C22C21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0C9BD-BB1C-284F-3241-771B9C69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5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6F96F-E1DD-7B9A-1D6B-7202A4B4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69198-6537-B9B0-048E-4BC720A9B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4678B-715C-1677-C519-FF1FAF16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6498E-94D5-B315-4EB3-6EAEC152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B3E03-9C3A-F2D7-6912-8688EFF5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5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276D9-56BA-500E-2277-DA84D8E3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61849-EB06-CB3A-8B66-D16EFCD1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02074-DC7A-A063-1051-4B5D350D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49461-8A2E-DE30-4E4F-1A1AEDEC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397C7-8E44-C214-ED5F-7749B5EE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C1BEE-6B45-3C3E-90B3-2B412CF1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5B4D3-35A5-586F-E671-F958D7DB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DC925-1BF2-A285-C648-75F4C00A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CF1C5-F944-6614-4959-CB681223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205F8-03E4-7E8C-A6B6-507B3BA7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251F3F-CF17-49BF-A030-34198646C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0EC55-1358-940B-3414-3A24D497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DBCEA-413C-3226-9025-95A89A86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DD31F-668A-174B-4783-A8E9ACB1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6B37A-6FF3-8502-B745-76A6F11C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C1D6D8-DDF2-4C10-AFFE-4A20A72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DE2A7C-5B86-C37F-1297-D7531D92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FB446-0941-C71E-7837-8DD380E9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7FBFD-3DB8-4A32-D8E6-3CA1F175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377B4F-540E-BDDA-086B-ED6C029E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DAE36-AD5F-BAC8-3245-C942EBD1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6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10023-4FFD-E929-A4EB-1687BF81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A87F1-9575-1885-A8A4-9D8C0C7A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07510-E903-99AB-8EA7-BEDB30F2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01BD6-4631-8355-61FE-28F7B944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552EF-B93C-86C6-3DF4-B977A68A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FE2F7-C1DA-C944-4235-9B140E60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1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DC190-E069-0D20-4FEC-87769334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2FF07-C02B-04E5-D8DC-38F494C4E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B1BA2-E2B0-2D99-A290-28A65069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1FAEC-DBFE-103E-E031-AE916CC1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F93CE-9A59-2777-53CF-222E6FD8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68DA4-0984-FEE8-1F3B-DC823FEB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8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FF463B-CF4A-35BE-4A01-E646F1F6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941BE-AB9B-7CDA-1F2C-EF9C3C70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5F5A6-83E7-6DCE-F7DA-D2495F7BB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8974-4E8A-4702-8BEB-E1F0564C28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34BF7-8AEC-8AD5-52CB-A600776C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EEF2D-18B1-2695-1825-538E1577A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4F1C-CB32-4C26-9F97-E07B67D6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83" name="Picture 3" descr="2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284" name="Picture 4" descr="21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2024-03-10T04:42:36Z</dcterms:created>
  <dcterms:modified xsi:type="dcterms:W3CDTF">2024-03-10T04:42:36Z</dcterms:modified>
</cp:coreProperties>
</file>