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AF48-DBEE-595E-568D-7232DB3F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E4CC1-FAEE-EF95-6AF4-03DEE667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6F7DE-AAC5-3C83-F6BD-8B57DC23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18547-1A28-81C6-9CB1-70A233F4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086B3-4913-C1BC-4590-9D4E4A5A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248F5-F344-B270-2B6D-EDFD323B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92AC4-BFF5-5755-9323-87D52805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E327D-DA45-E3CA-AEB6-EBDB152B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57DFD-6ACB-73EF-DEAA-8B37F782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75629-98D3-5511-385C-B7F317C2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5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C7F779-C344-945A-5493-EAA05FCC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F166B-0206-43C5-E69E-4048B3C2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54024-FC36-4BF2-6D88-E78D11D8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015C5-F95B-6378-F97E-3C14EE2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37793-670A-A92C-71AE-6CAF35A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9B665-70DE-BF65-5A81-440BA18D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5D4C9-75AA-9AB2-E958-513AF633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BCEE4-3A98-55EF-6ECD-37A8321D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617D8-3A02-D3F4-C120-4042802A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2424F-4BC3-FB31-D888-C72CC6DC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8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2FEDB-D89E-80E9-C456-02DFAEF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698D8-3CE7-C6B1-800E-16BBA171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84FD-A31B-02E6-A6A7-93557C9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0FA8D-53D0-B8A2-4959-F84228C4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8FF12-184B-76E9-9398-36EF8B65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EB1C-582A-C721-2E70-AF13BC9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EFD23-03B3-B4A4-199E-83BBF203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02F10-E2A9-F498-0798-8887B06AC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0E318-288C-D9CE-CAEA-FE65EE65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1D0F4-072C-4B8B-A566-12087763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3263E-6032-B8F9-971B-1FC30378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75E14-DC3F-1C95-E88B-423123A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99F55-9E25-04AD-1210-AB63A07C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E773E-034E-6DDB-A635-1620C8F1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B9BBC5-DD5F-5E0A-2714-27907901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C77BE-0E27-17F7-C0E6-4EAC30B1A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A362DF-815F-E2AB-3CA2-5A148A56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3BA1E-6F19-DC15-BA27-9B84A43E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1C7C4-1E85-E02C-4B00-2657DCAA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1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DC42-835B-FA26-09EC-20E49C1C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6FD117-14D2-0885-4AD0-5A260BD3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F810E-2C05-0174-EC88-EDF13912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CA1FB-2EEF-4E42-359D-61E6BD2E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1F05C-57C1-5E79-DE88-F8567F31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30FF7-F3C3-6963-3096-F6E2CEDA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4C445-39B7-519A-B637-0B6452BA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85E0-10FE-76AF-B4EB-50E2EDC7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3A74F-D4A7-409B-6385-EE0DDEFA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40E47-0296-D9F3-660A-8CBC87C9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48E9-6408-0D09-8AE7-1FA1E785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AE2FB-BCC4-C628-9654-A2034AE3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E60F1-8C66-10C8-7C26-685D3DE8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7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E1986-B9D0-4618-22CD-FBB03BED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1B4890-A5CE-E446-03A1-6771D6BA0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5FBFE-3E7D-14D2-BB62-4EBEA38F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661B1-9F30-B1B5-23FB-D90703E3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3DD88-4CAB-1761-4653-FA403856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66262-15FA-987A-2E74-5E5E4E87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3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5A0698-12EB-6196-1964-A6DC0887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753CF-6E27-46B0-049B-AD483489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D16A-22A9-B9E0-F7EB-85D1CE2C6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9FD7-2741-4209-A942-CCC5404A61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F825-BF03-9236-EE46-73D3AAD97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C6729-F554-3895-FC60-5A650DF63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034F-9880-4CA5-BAAE-53BCA28EE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1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2024-03-10T04:28:05Z</dcterms:created>
  <dcterms:modified xsi:type="dcterms:W3CDTF">2024-03-10T04:28:05Z</dcterms:modified>
</cp:coreProperties>
</file>