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D3A6-BFF8-32F0-D953-56B860CE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150981-C12B-F4B1-7008-2B477D1B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F4138-49B7-7183-4CDA-6C81003C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56D0D-586F-7336-85D9-ABD2B8D7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2E1ED-9268-2CDC-8912-18E2859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6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A6E5B-293B-2E0E-E070-5ED3F575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ADEE1-1C58-69DF-B0BD-8DC9379B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E19B9-1A3A-93F8-289C-01745937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66FA5-3D5F-3368-5518-01A0E1E6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EC2F9-3753-C7E8-BD8C-F4AC22F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BFE99-886A-1D3A-2F86-94C9ACE9E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CA12B-9CDC-E109-AAD4-5F11F4128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02689-7D43-77E6-7B5F-4FF22C7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12486-AD89-A685-9037-BB8B0982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6782B-B172-97F1-49CE-02CDDA9A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2E2BD-0516-CC71-2F5D-F617217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E07EB-A6D3-FF72-12F2-743770B0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6BF90-EB09-7D29-F94D-5F80763F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4E0D2-6412-192E-B8AC-24EF0B6A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16B82-9F9E-9270-8B72-EE5E2527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F4C4A-FFD0-9E10-B168-6AC66D3C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6DF77-A52E-2553-BC67-EE6E52B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8A404-288F-6393-AE3D-A1FF46E8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AB6AB-B738-DAC6-6663-172E2F3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7656C-AA9A-7902-9646-7934DFBC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D8FEA-C132-D7B6-03D9-EEB342DC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12644-5B0C-8D86-17EF-E955294B2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68A27D-37F4-0D5C-1D20-412D2F6BC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8B521-FCB9-D350-35E0-1ECFE5FF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56823-87D3-43D5-1D87-59546629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E0C94-B4F7-2DE2-CD4E-60D5A57D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EC9B-F649-F44C-5EB5-4077E9A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A8A45-E835-A763-4906-01F961DD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D5CA9-57F4-F27C-16FC-6E2C2213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EB0FF-145C-6A38-9747-031BA0349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B00584-DF73-DB81-D2DF-83A5B8F7A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0364D8-4A8E-87B2-68BA-9BBDB95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74F71C-F32D-BD3D-AA73-C6B0640C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D58474-E35E-3674-BB5B-0F68A7C5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5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1C36-7DC9-B075-BF4B-EE84F806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1CFB89-405A-E6D0-7F71-13171056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EB3CD-DD31-B9CE-945E-B5C36EE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B55DE6-006F-B7AD-A3A0-451E3E63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7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FFC81E-4459-D693-C7D2-571237A8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AB5D8F-CAD1-0C46-691E-35D6EA59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26FB5-B66B-6AA2-8332-FA3B3BC5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3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119C-D01D-ADB5-16B5-68750277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9C56A-CF6A-2C5B-A773-00B7E902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3448FB-57D0-996A-1ECB-DDC053AE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0F760-3C57-743C-306F-D915FDCD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78CD0-0032-1FE8-52FD-19762FCE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804BB-227D-C3EF-EBA2-64A06D61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F5629-E65A-B825-8949-9333C941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6A62A6-DF4E-4D77-302B-6ECDED3A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FE405-0972-0BEE-9680-6009348B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E3F4A-D353-04E0-D11F-B2836EC8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7A010-1906-6062-E28E-A061D1F1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37671-FADF-AEFC-800E-5DEA2251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5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CCEA73-7971-7B63-0FDB-D4FAB703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8218C-8663-C413-A449-E0EE5661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84B4F-0D95-CF75-8F47-5FD5FA7B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DCAF-71C7-41B9-A913-19961FA988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96BC7-A096-43BB-EEF1-686021BC9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6F16C-CE61-D96B-DBC8-CF3735946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BF4D-2797-490F-9ACB-9F992E7D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 descr="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331" name="Picture 3" descr="2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332" name="Picture 4" descr="22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2024-03-10T04:42:44Z</dcterms:created>
  <dcterms:modified xsi:type="dcterms:W3CDTF">2024-03-10T04:42:44Z</dcterms:modified>
</cp:coreProperties>
</file>