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976B3-A0D9-60C5-3123-EE2FEB80B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848BD0-68E4-7664-1468-C4381D418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B910D4-D7E8-5ADA-F12E-D494BE04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8D4-93C4-4801-85F5-FA0A3E600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1D95C-5F89-CAF1-96FA-B9CA837CD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85BF08-C8EA-077A-95BF-C1C18E02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1BF9-0F1A-49C2-BE52-EF0FB9910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67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EE93E-68B7-F7A2-B412-84594AA8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3DFBC2-93DD-540B-FE1F-754F02BBF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C3D39-9456-BCF5-71AD-96497967E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8D4-93C4-4801-85F5-FA0A3E600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23787-2247-0ED2-960E-972FF072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3491D-18B5-DA6A-A516-A282FBE5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1BF9-0F1A-49C2-BE52-EF0FB9910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65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1AE35B-C46F-F597-4251-946E02D23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329253-3801-1034-7480-C33B527AC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677FD-43C2-433C-05F2-117764E3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8D4-93C4-4801-85F5-FA0A3E600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5F894-AD8D-2E2A-ABC6-DCAA6BCB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B74E7-D37A-0356-6EBD-C10CE73C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1BF9-0F1A-49C2-BE52-EF0FB9910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202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6D8E3-C0EF-F2C7-F5EE-612FDEFD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F7662-FA62-E3C5-76C6-FB4BF0D14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7C69C6-DFF1-F137-D36D-851FC2B8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8D4-93C4-4801-85F5-FA0A3E600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A075F-2A2A-6C19-6CAC-2EBC090E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45317-A9E7-E6A7-3AB3-78F91F12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1BF9-0F1A-49C2-BE52-EF0FB9910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48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CE6FD-D40F-7884-0176-14D4B17BA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A97D42-E342-DD65-B38F-0B2720D58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B40F91-6794-E90C-65A0-FCFA3F52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8D4-93C4-4801-85F5-FA0A3E600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567AF-C85F-9234-4E37-F4AFC8D5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A66A68-4FB2-8D8B-302B-FC2D8894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1BF9-0F1A-49C2-BE52-EF0FB9910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22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3292B-8272-C27E-AEC7-12E7A062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90E3A-A822-9F37-6CBD-47A54200E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FAAE6D-F2B3-C0F8-752C-2460032F0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29ABBC-671D-8F55-2A8B-62120183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8D4-93C4-4801-85F5-FA0A3E600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B198B9-65D3-0471-5BA1-12E85C9A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F19BDB-434A-F469-1F60-4EA573D8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1BF9-0F1A-49C2-BE52-EF0FB9910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43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C3487-8536-FF8C-7A84-C4936C69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986406-B323-9044-D413-190796DA2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DC8186-6961-1901-83A3-F6D3B8A68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124C8F-0752-1DF3-52DB-B2E7440F5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8E704F-4D3A-2C25-835B-154DBCCC1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AA27D6-2547-59D7-DD9F-7236B591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8D4-93C4-4801-85F5-FA0A3E600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358F50-D020-45F3-D389-AEEF374D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CD0188-7AAB-4F55-480D-ECF8CD70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1BF9-0F1A-49C2-BE52-EF0FB9910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72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C625C-D8A2-DD2E-B3FF-85FE8FA1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166ED4-FC99-652C-A295-BD3BABE7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8D4-93C4-4801-85F5-FA0A3E600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9E04FA-2051-0360-0819-3690121F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8C44FB-4E21-BAC5-B9E1-6CBE5247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1BF9-0F1A-49C2-BE52-EF0FB9910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42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443E07-F70F-3204-6EA0-2876BC8A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8D4-93C4-4801-85F5-FA0A3E600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5C32FD-8E4E-AA43-D2E5-C0A815BB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086F5B-DB81-8900-19DD-2CB557D4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1BF9-0F1A-49C2-BE52-EF0FB9910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94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52784-84F4-10C9-FD59-AB45FC47A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3FBA4F-D0A5-E370-0C5F-64258C0C5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64BA20-A8D7-44AA-6FD4-B68FAA491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24FC7E-6B63-31FD-E92A-2092DA70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8D4-93C4-4801-85F5-FA0A3E600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097260-5489-A0B3-7227-9C2B130A6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9DA1E5-5464-843E-4932-17AEAF27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1BF9-0F1A-49C2-BE52-EF0FB9910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79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ECA0C-A54B-75BD-A9F4-970413A9D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742D1B-C779-F10D-7EAE-6A843E72D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7A014B-4784-0ECB-E815-D908962F1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F779BB-679C-7B80-84EC-9CC8740A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8D4-93C4-4801-85F5-FA0A3E600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12071-4595-5975-C9DB-47F178C3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B7A317-1923-FEAC-6EDB-F0C3574E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1BF9-0F1A-49C2-BE52-EF0FB9910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81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40E3B2-622C-C81F-3864-E81253AE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3A3BA7-71C7-AFC7-05D5-368A81232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C377C-599C-D93D-59DA-B23691DA9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788D4-93C4-4801-85F5-FA0A3E600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BC2A93-FA82-05F1-99F1-529AF3E22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2A2560-CB54-924B-DFF7-220124584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11BF9-0F1A-49C2-BE52-EF0FB9910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50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330" name="Picture 2" descr="2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8355" name="Picture 3" descr="22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2024-03-10T04:46:28Z</dcterms:created>
  <dcterms:modified xsi:type="dcterms:W3CDTF">2024-03-10T04:46:28Z</dcterms:modified>
</cp:coreProperties>
</file>